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a02540877d48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d1db4d28b14725"/>
  </p:sldMasterIdLst>
  <p:sldIdLst>
    <p:sldId xmlns:r="http://schemas.openxmlformats.org/officeDocument/2006/relationships" id="256" r:id="Rbbbd1e6240804876"/>
    <p:sldId xmlns:r="http://schemas.openxmlformats.org/officeDocument/2006/relationships" id="257" r:id="Rd58b59b80f774b99"/>
    <p:sldId xmlns:r="http://schemas.openxmlformats.org/officeDocument/2006/relationships" id="258" r:id="R8cb6f185122b4af7"/>
    <p:sldId xmlns:r="http://schemas.openxmlformats.org/officeDocument/2006/relationships" id="259" r:id="R14345c3ade7f4c89"/>
    <p:sldId xmlns:r="http://schemas.openxmlformats.org/officeDocument/2006/relationships" id="260" r:id="R715f331f01da4071"/>
    <p:sldId xmlns:r="http://schemas.openxmlformats.org/officeDocument/2006/relationships" id="261" r:id="Rb4cc3192bada4fca"/>
    <p:sldId xmlns:r="http://schemas.openxmlformats.org/officeDocument/2006/relationships" id="262" r:id="Rc2edbd0926ee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1db4d28b14725" /><Relationship Type="http://schemas.openxmlformats.org/officeDocument/2006/relationships/slide" Target="/ppt/slides/slide1.xml" Id="Rbbbd1e6240804876" /><Relationship Type="http://schemas.openxmlformats.org/officeDocument/2006/relationships/slide" Target="/ppt/slides/slide2.xml" Id="Rd58b59b80f774b99" /><Relationship Type="http://schemas.openxmlformats.org/officeDocument/2006/relationships/slide" Target="/ppt/slides/slide3.xml" Id="R8cb6f185122b4af7" /><Relationship Type="http://schemas.openxmlformats.org/officeDocument/2006/relationships/slide" Target="/ppt/slides/slide4.xml" Id="R14345c3ade7f4c89" /><Relationship Type="http://schemas.openxmlformats.org/officeDocument/2006/relationships/slide" Target="/ppt/slides/slide5.xml" Id="R715f331f01da4071" /><Relationship Type="http://schemas.openxmlformats.org/officeDocument/2006/relationships/slide" Target="/ppt/slides/slide6.xml" Id="Rb4cc3192bada4fca" /><Relationship Type="http://schemas.openxmlformats.org/officeDocument/2006/relationships/slide" Target="/ppt/slides/slide7.xml" Id="Rc2edbd0926ee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7c27e298e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ad7c1e4184b48" /><Relationship Type="http://schemas.openxmlformats.org/officeDocument/2006/relationships/theme" Target="/ppt/slideMasters/theme/theme1.xml" Id="R277ac9508ab345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1ad7c1e418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ab8c901f444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52fc7c8d641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e0a4aaa2d4f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181f7f96d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155611dca4a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287acc4c943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c69b3160c4a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RRO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14 785 549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1 283 548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4 540 568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STEIEN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VILLUMSTAD GRANUM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PEDERSEN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