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888b3c2d6a4b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19103b2a69494a"/>
  </p:sldMasterIdLst>
  <p:sldIdLst>
    <p:sldId xmlns:r="http://schemas.openxmlformats.org/officeDocument/2006/relationships" id="256" r:id="R4177a71beaf04181"/>
    <p:sldId xmlns:r="http://schemas.openxmlformats.org/officeDocument/2006/relationships" id="257" r:id="R4d7abc26a9194719"/>
    <p:sldId xmlns:r="http://schemas.openxmlformats.org/officeDocument/2006/relationships" id="258" r:id="R23e691bab1a84081"/>
    <p:sldId xmlns:r="http://schemas.openxmlformats.org/officeDocument/2006/relationships" id="259" r:id="R347b52dca2da412d"/>
    <p:sldId xmlns:r="http://schemas.openxmlformats.org/officeDocument/2006/relationships" id="260" r:id="Rdebc161955f149cb"/>
    <p:sldId xmlns:r="http://schemas.openxmlformats.org/officeDocument/2006/relationships" id="261" r:id="R3e91de0aff634b78"/>
    <p:sldId xmlns:r="http://schemas.openxmlformats.org/officeDocument/2006/relationships" id="262" r:id="Re0314d27d1c24d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19103b2a69494a" /><Relationship Type="http://schemas.openxmlformats.org/officeDocument/2006/relationships/slide" Target="/ppt/slides/slide1.xml" Id="R4177a71beaf04181" /><Relationship Type="http://schemas.openxmlformats.org/officeDocument/2006/relationships/slide" Target="/ppt/slides/slide2.xml" Id="R4d7abc26a9194719" /><Relationship Type="http://schemas.openxmlformats.org/officeDocument/2006/relationships/slide" Target="/ppt/slides/slide3.xml" Id="R23e691bab1a84081" /><Relationship Type="http://schemas.openxmlformats.org/officeDocument/2006/relationships/slide" Target="/ppt/slides/slide4.xml" Id="R347b52dca2da412d" /><Relationship Type="http://schemas.openxmlformats.org/officeDocument/2006/relationships/slide" Target="/ppt/slides/slide5.xml" Id="Rdebc161955f149cb" /><Relationship Type="http://schemas.openxmlformats.org/officeDocument/2006/relationships/slide" Target="/ppt/slides/slide6.xml" Id="R3e91de0aff634b78" /><Relationship Type="http://schemas.openxmlformats.org/officeDocument/2006/relationships/slide" Target="/ppt/slides/slide7.xml" Id="Re0314d27d1c24d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6f09b62dbf4b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cb257b294430b" /><Relationship Type="http://schemas.openxmlformats.org/officeDocument/2006/relationships/theme" Target="/ppt/slideMasters/theme/theme1.xml" Id="Rac093a38e46a4b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4cb257b29443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aad36d0b141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227bf308e46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6b1d0594c47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889983d0b46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9706b3c8147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a042af85746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9af58721840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RRO AS ble etablert [år] og holder til i Hunndalen.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14 785 549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1 283 548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1 008 144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446 222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4 540 568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TROND  –  51,3 %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MORTEN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STEIEN ØYVIND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BØRRESEN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TROND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GEIR ARNE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2827 Hunndalen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