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bd47b3b5a743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6a06b01cd44862"/>
  </p:sldMasterIdLst>
  <p:sldIdLst>
    <p:sldId xmlns:r="http://schemas.openxmlformats.org/officeDocument/2006/relationships" id="256" r:id="R3ba2eb792bd74842"/>
    <p:sldId xmlns:r="http://schemas.openxmlformats.org/officeDocument/2006/relationships" id="257" r:id="R3dc86852025c4657"/>
    <p:sldId xmlns:r="http://schemas.openxmlformats.org/officeDocument/2006/relationships" id="258" r:id="R25268bcdee354df4"/>
    <p:sldId xmlns:r="http://schemas.openxmlformats.org/officeDocument/2006/relationships" id="259" r:id="Rbbfa07f825aa430f"/>
    <p:sldId xmlns:r="http://schemas.openxmlformats.org/officeDocument/2006/relationships" id="260" r:id="R46a949cd31d64f46"/>
    <p:sldId xmlns:r="http://schemas.openxmlformats.org/officeDocument/2006/relationships" id="261" r:id="Ref1fa32c36674f3f"/>
    <p:sldId xmlns:r="http://schemas.openxmlformats.org/officeDocument/2006/relationships" id="262" r:id="Rd8b1908005c24d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a06b01cd44862" /><Relationship Type="http://schemas.openxmlformats.org/officeDocument/2006/relationships/slide" Target="/ppt/slides/slide1.xml" Id="R3ba2eb792bd74842" /><Relationship Type="http://schemas.openxmlformats.org/officeDocument/2006/relationships/slide" Target="/ppt/slides/slide2.xml" Id="R3dc86852025c4657" /><Relationship Type="http://schemas.openxmlformats.org/officeDocument/2006/relationships/slide" Target="/ppt/slides/slide3.xml" Id="R25268bcdee354df4" /><Relationship Type="http://schemas.openxmlformats.org/officeDocument/2006/relationships/slide" Target="/ppt/slides/slide4.xml" Id="Rbbfa07f825aa430f" /><Relationship Type="http://schemas.openxmlformats.org/officeDocument/2006/relationships/slide" Target="/ppt/slides/slide5.xml" Id="R46a949cd31d64f46" /><Relationship Type="http://schemas.openxmlformats.org/officeDocument/2006/relationships/slide" Target="/ppt/slides/slide6.xml" Id="Ref1fa32c36674f3f" /><Relationship Type="http://schemas.openxmlformats.org/officeDocument/2006/relationships/slide" Target="/ppt/slides/slide7.xml" Id="Rd8b1908005c24d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d7a60b8eca4f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3438935724968" /><Relationship Type="http://schemas.openxmlformats.org/officeDocument/2006/relationships/theme" Target="/ppt/slideMasters/theme/theme1.xml" Id="R4a26d05bc8b04b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934389357249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3ea0c019442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0304d89f440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d004dff6f4f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de679cda144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9ac19bb034d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64b2b139147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a24cccdde4e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IKOBER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IKOBER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−200 243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3 841 297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 HANS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Strømstangveien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hob@scd.no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