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bbbf48727648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c1a191cb3844d1"/>
  </p:sldMasterIdLst>
  <p:sldIdLst>
    <p:sldId xmlns:r="http://schemas.openxmlformats.org/officeDocument/2006/relationships" id="256" r:id="Rcd8c0858ffa2436c"/>
    <p:sldId xmlns:r="http://schemas.openxmlformats.org/officeDocument/2006/relationships" id="257" r:id="Rea5aa8ee151e4285"/>
    <p:sldId xmlns:r="http://schemas.openxmlformats.org/officeDocument/2006/relationships" id="258" r:id="R6fa74e208634431b"/>
    <p:sldId xmlns:r="http://schemas.openxmlformats.org/officeDocument/2006/relationships" id="259" r:id="R01648f9f64734527"/>
    <p:sldId xmlns:r="http://schemas.openxmlformats.org/officeDocument/2006/relationships" id="260" r:id="Rb6ed0186348a4014"/>
    <p:sldId xmlns:r="http://schemas.openxmlformats.org/officeDocument/2006/relationships" id="261" r:id="R06fef9612d0744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1a191cb3844d1" /><Relationship Type="http://schemas.openxmlformats.org/officeDocument/2006/relationships/slide" Target="/ppt/slides/slide1.xml" Id="Rcd8c0858ffa2436c" /><Relationship Type="http://schemas.openxmlformats.org/officeDocument/2006/relationships/slide" Target="/ppt/slides/slide2.xml" Id="Rea5aa8ee151e4285" /><Relationship Type="http://schemas.openxmlformats.org/officeDocument/2006/relationships/slide" Target="/ppt/slides/slide3.xml" Id="R6fa74e208634431b" /><Relationship Type="http://schemas.openxmlformats.org/officeDocument/2006/relationships/slide" Target="/ppt/slides/slide4.xml" Id="R01648f9f64734527" /><Relationship Type="http://schemas.openxmlformats.org/officeDocument/2006/relationships/slide" Target="/ppt/slides/slide5.xml" Id="Rb6ed0186348a4014" /><Relationship Type="http://schemas.openxmlformats.org/officeDocument/2006/relationships/slide" Target="/ppt/slides/slide6.xml" Id="R06fef9612d0744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9de1d35a047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15c9eea86442d" /><Relationship Type="http://schemas.openxmlformats.org/officeDocument/2006/relationships/theme" Target="/ppt/slideMasters/theme/theme1.xml" Id="R2d92a685c2a24b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c15c9eea86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4c5f7d64d42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97da63787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6278ec48e41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90d47cf4948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99e42948c4f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ededef73a4f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