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17ea2bbfc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edcf607a3448c"/>
  </p:sldMasterIdLst>
  <p:sldIdLst>
    <p:sldId xmlns:r="http://schemas.openxmlformats.org/officeDocument/2006/relationships" id="256" r:id="R5c8ecd01e06647cb"/>
    <p:sldId xmlns:r="http://schemas.openxmlformats.org/officeDocument/2006/relationships" id="257" r:id="Rb8e402a627004f26"/>
    <p:sldId xmlns:r="http://schemas.openxmlformats.org/officeDocument/2006/relationships" id="258" r:id="R1ff9543c911e469a"/>
    <p:sldId xmlns:r="http://schemas.openxmlformats.org/officeDocument/2006/relationships" id="259" r:id="R12055265c3c740a0"/>
    <p:sldId xmlns:r="http://schemas.openxmlformats.org/officeDocument/2006/relationships" id="260" r:id="R0d144cd4d2114dfd"/>
    <p:sldId xmlns:r="http://schemas.openxmlformats.org/officeDocument/2006/relationships" id="261" r:id="Rbaf93d6a9d77494a"/>
    <p:sldId xmlns:r="http://schemas.openxmlformats.org/officeDocument/2006/relationships" id="262" r:id="R714ebaa7bb7648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edcf607a3448c" /><Relationship Type="http://schemas.openxmlformats.org/officeDocument/2006/relationships/slide" Target="/ppt/slides/slide1.xml" Id="R5c8ecd01e06647cb" /><Relationship Type="http://schemas.openxmlformats.org/officeDocument/2006/relationships/slide" Target="/ppt/slides/slide2.xml" Id="Rb8e402a627004f26" /><Relationship Type="http://schemas.openxmlformats.org/officeDocument/2006/relationships/slide" Target="/ppt/slides/slide3.xml" Id="R1ff9543c911e469a" /><Relationship Type="http://schemas.openxmlformats.org/officeDocument/2006/relationships/slide" Target="/ppt/slides/slide4.xml" Id="R12055265c3c740a0" /><Relationship Type="http://schemas.openxmlformats.org/officeDocument/2006/relationships/slide" Target="/ppt/slides/slide5.xml" Id="R0d144cd4d2114dfd" /><Relationship Type="http://schemas.openxmlformats.org/officeDocument/2006/relationships/slide" Target="/ppt/slides/slide6.xml" Id="Rbaf93d6a9d77494a" /><Relationship Type="http://schemas.openxmlformats.org/officeDocument/2006/relationships/slide" Target="/ppt/slides/slide7.xml" Id="R714ebaa7bb7648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6c88528cc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250d59b094e62" /><Relationship Type="http://schemas.openxmlformats.org/officeDocument/2006/relationships/theme" Target="/ppt/slideMasters/theme/theme1.xml" Id="R74cefca1a750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250d59b09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c5fdfd25b46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204740ccb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eb103aff847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f6fbff600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74fc827ec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5987f450443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7dcefecc7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33 613 395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39 130 523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