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8c89873c0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92ea5254d44c2"/>
  </p:sldMasterIdLst>
  <p:sldIdLst>
    <p:sldId xmlns:r="http://schemas.openxmlformats.org/officeDocument/2006/relationships" id="256" r:id="Re5e344bc5baf499a"/>
    <p:sldId xmlns:r="http://schemas.openxmlformats.org/officeDocument/2006/relationships" id="257" r:id="R660006c167764e50"/>
    <p:sldId xmlns:r="http://schemas.openxmlformats.org/officeDocument/2006/relationships" id="258" r:id="R3a0beebe85224974"/>
    <p:sldId xmlns:r="http://schemas.openxmlformats.org/officeDocument/2006/relationships" id="259" r:id="R91bce687850e44b4"/>
    <p:sldId xmlns:r="http://schemas.openxmlformats.org/officeDocument/2006/relationships" id="260" r:id="R33f000c28c3646c7"/>
    <p:sldId xmlns:r="http://schemas.openxmlformats.org/officeDocument/2006/relationships" id="261" r:id="R82fad801cde9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92ea5254d44c2" /><Relationship Type="http://schemas.openxmlformats.org/officeDocument/2006/relationships/slide" Target="/ppt/slides/slide1.xml" Id="Re5e344bc5baf499a" /><Relationship Type="http://schemas.openxmlformats.org/officeDocument/2006/relationships/slide" Target="/ppt/slides/slide2.xml" Id="R660006c167764e50" /><Relationship Type="http://schemas.openxmlformats.org/officeDocument/2006/relationships/slide" Target="/ppt/slides/slide3.xml" Id="R3a0beebe85224974" /><Relationship Type="http://schemas.openxmlformats.org/officeDocument/2006/relationships/slide" Target="/ppt/slides/slide4.xml" Id="R91bce687850e44b4" /><Relationship Type="http://schemas.openxmlformats.org/officeDocument/2006/relationships/slide" Target="/ppt/slides/slide5.xml" Id="R33f000c28c3646c7" /><Relationship Type="http://schemas.openxmlformats.org/officeDocument/2006/relationships/slide" Target="/ppt/slides/slide6.xml" Id="R82fad801cde9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8f65b3764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a255ba2c41ce" /><Relationship Type="http://schemas.openxmlformats.org/officeDocument/2006/relationships/theme" Target="/ppt/slideMasters/theme/theme1.xml" Id="Rc16d8ee4a8de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ea255ba2c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e69dca26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2b3dc7ba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298e4e6bb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b09ac153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06dee3bb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03feb310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