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474ea155d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1d6f4908541f7"/>
  </p:sldMasterIdLst>
  <p:sldIdLst>
    <p:sldId xmlns:r="http://schemas.openxmlformats.org/officeDocument/2006/relationships" id="256" r:id="Rcf83ab1423e44317"/>
    <p:sldId xmlns:r="http://schemas.openxmlformats.org/officeDocument/2006/relationships" id="257" r:id="R402167fc48ef4bde"/>
    <p:sldId xmlns:r="http://schemas.openxmlformats.org/officeDocument/2006/relationships" id="258" r:id="R5f2881a0ef7341b2"/>
    <p:sldId xmlns:r="http://schemas.openxmlformats.org/officeDocument/2006/relationships" id="259" r:id="R93a2f244a39d4c2b"/>
    <p:sldId xmlns:r="http://schemas.openxmlformats.org/officeDocument/2006/relationships" id="260" r:id="R4a2a8e37949e471b"/>
    <p:sldId xmlns:r="http://schemas.openxmlformats.org/officeDocument/2006/relationships" id="261" r:id="R35b19cb797e34a79"/>
    <p:sldId xmlns:r="http://schemas.openxmlformats.org/officeDocument/2006/relationships" id="262" r:id="Re6d68a4673ac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1d6f4908541f7" /><Relationship Type="http://schemas.openxmlformats.org/officeDocument/2006/relationships/slide" Target="/ppt/slides/slide1.xml" Id="Rcf83ab1423e44317" /><Relationship Type="http://schemas.openxmlformats.org/officeDocument/2006/relationships/slide" Target="/ppt/slides/slide2.xml" Id="R402167fc48ef4bde" /><Relationship Type="http://schemas.openxmlformats.org/officeDocument/2006/relationships/slide" Target="/ppt/slides/slide3.xml" Id="R5f2881a0ef7341b2" /><Relationship Type="http://schemas.openxmlformats.org/officeDocument/2006/relationships/slide" Target="/ppt/slides/slide4.xml" Id="R93a2f244a39d4c2b" /><Relationship Type="http://schemas.openxmlformats.org/officeDocument/2006/relationships/slide" Target="/ppt/slides/slide5.xml" Id="R4a2a8e37949e471b" /><Relationship Type="http://schemas.openxmlformats.org/officeDocument/2006/relationships/slide" Target="/ppt/slides/slide6.xml" Id="R35b19cb797e34a79" /><Relationship Type="http://schemas.openxmlformats.org/officeDocument/2006/relationships/slide" Target="/ppt/slides/slide7.xml" Id="Re6d68a4673ac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03f88ef7a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016b5be86451d" /><Relationship Type="http://schemas.openxmlformats.org/officeDocument/2006/relationships/theme" Target="/ppt/slideMasters/theme/theme1.xml" Id="R53ff1017dc9e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016b5be86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f8717a75b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4813d8ab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e9995d1f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82267ae85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b93586d3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2d28bc5c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dc47b9df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