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1f4b1db7c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62ab5945b48ae"/>
  </p:sldMasterIdLst>
  <p:sldIdLst>
    <p:sldId xmlns:r="http://schemas.openxmlformats.org/officeDocument/2006/relationships" id="256" r:id="R1f3e00bf64844a5e"/>
    <p:sldId xmlns:r="http://schemas.openxmlformats.org/officeDocument/2006/relationships" id="257" r:id="Rc5f4e8861c7e4587"/>
    <p:sldId xmlns:r="http://schemas.openxmlformats.org/officeDocument/2006/relationships" id="258" r:id="Rc63dce6722e24f53"/>
    <p:sldId xmlns:r="http://schemas.openxmlformats.org/officeDocument/2006/relationships" id="259" r:id="R06c1e71fb2b84643"/>
    <p:sldId xmlns:r="http://schemas.openxmlformats.org/officeDocument/2006/relationships" id="260" r:id="R0bf4873533ce4949"/>
    <p:sldId xmlns:r="http://schemas.openxmlformats.org/officeDocument/2006/relationships" id="261" r:id="R30f441944af3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62ab5945b48ae" /><Relationship Type="http://schemas.openxmlformats.org/officeDocument/2006/relationships/slide" Target="/ppt/slides/slide1.xml" Id="R1f3e00bf64844a5e" /><Relationship Type="http://schemas.openxmlformats.org/officeDocument/2006/relationships/slide" Target="/ppt/slides/slide2.xml" Id="Rc5f4e8861c7e4587" /><Relationship Type="http://schemas.openxmlformats.org/officeDocument/2006/relationships/slide" Target="/ppt/slides/slide3.xml" Id="Rc63dce6722e24f53" /><Relationship Type="http://schemas.openxmlformats.org/officeDocument/2006/relationships/slide" Target="/ppt/slides/slide4.xml" Id="R06c1e71fb2b84643" /><Relationship Type="http://schemas.openxmlformats.org/officeDocument/2006/relationships/slide" Target="/ppt/slides/slide5.xml" Id="R0bf4873533ce4949" /><Relationship Type="http://schemas.openxmlformats.org/officeDocument/2006/relationships/slide" Target="/ppt/slides/slide6.xml" Id="R30f441944af3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2c644c658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15b355c1f4e8a" /><Relationship Type="http://schemas.openxmlformats.org/officeDocument/2006/relationships/theme" Target="/ppt/slideMasters/theme/theme1.xml" Id="R8e73a74291d7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15b355c1f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d26116b1f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e20935b15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6243fac3e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ac4758742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1ba1ad8b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931082b7f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