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18c0aefc7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bc527da2048e3"/>
  </p:sldMasterIdLst>
  <p:sldIdLst>
    <p:sldId xmlns:r="http://schemas.openxmlformats.org/officeDocument/2006/relationships" id="256" r:id="R5fe8554a34d14482"/>
    <p:sldId xmlns:r="http://schemas.openxmlformats.org/officeDocument/2006/relationships" id="257" r:id="Rb8c9be827e904194"/>
    <p:sldId xmlns:r="http://schemas.openxmlformats.org/officeDocument/2006/relationships" id="258" r:id="R755ae0cec2414093"/>
    <p:sldId xmlns:r="http://schemas.openxmlformats.org/officeDocument/2006/relationships" id="259" r:id="R4305a904a8464fd5"/>
    <p:sldId xmlns:r="http://schemas.openxmlformats.org/officeDocument/2006/relationships" id="260" r:id="Rc858b6809f6349bc"/>
    <p:sldId xmlns:r="http://schemas.openxmlformats.org/officeDocument/2006/relationships" id="261" r:id="Ra07cb60531584675"/>
    <p:sldId xmlns:r="http://schemas.openxmlformats.org/officeDocument/2006/relationships" id="262" r:id="R8fe6fca25cea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bc527da2048e3" /><Relationship Type="http://schemas.openxmlformats.org/officeDocument/2006/relationships/slide" Target="/ppt/slides/slide1.xml" Id="R5fe8554a34d14482" /><Relationship Type="http://schemas.openxmlformats.org/officeDocument/2006/relationships/slide" Target="/ppt/slides/slide2.xml" Id="Rb8c9be827e904194" /><Relationship Type="http://schemas.openxmlformats.org/officeDocument/2006/relationships/slide" Target="/ppt/slides/slide3.xml" Id="R755ae0cec2414093" /><Relationship Type="http://schemas.openxmlformats.org/officeDocument/2006/relationships/slide" Target="/ppt/slides/slide4.xml" Id="R4305a904a8464fd5" /><Relationship Type="http://schemas.openxmlformats.org/officeDocument/2006/relationships/slide" Target="/ppt/slides/slide5.xml" Id="Rc858b6809f6349bc" /><Relationship Type="http://schemas.openxmlformats.org/officeDocument/2006/relationships/slide" Target="/ppt/slides/slide6.xml" Id="Ra07cb60531584675" /><Relationship Type="http://schemas.openxmlformats.org/officeDocument/2006/relationships/slide" Target="/ppt/slides/slide7.xml" Id="R8fe6fca25cea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65452b9bc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3cc934a949a2" /><Relationship Type="http://schemas.openxmlformats.org/officeDocument/2006/relationships/theme" Target="/ppt/slideMasters/theme/theme1.xml" Id="R4ec36fdca254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23cc934a9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46ea8c2d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5d7347e4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927fbbb2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c721cee7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ad4b9bf3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21bafffb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f85fe9ee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