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27755059ce4e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e8736bba83470b"/>
  </p:sldMasterIdLst>
  <p:sldIdLst>
    <p:sldId xmlns:r="http://schemas.openxmlformats.org/officeDocument/2006/relationships" id="256" r:id="R7a2f8976df054fcf"/>
    <p:sldId xmlns:r="http://schemas.openxmlformats.org/officeDocument/2006/relationships" id="257" r:id="R5cf5616d6884440f"/>
    <p:sldId xmlns:r="http://schemas.openxmlformats.org/officeDocument/2006/relationships" id="258" r:id="Ra8c7444c30874dce"/>
    <p:sldId xmlns:r="http://schemas.openxmlformats.org/officeDocument/2006/relationships" id="259" r:id="R842688c17e7b48d5"/>
    <p:sldId xmlns:r="http://schemas.openxmlformats.org/officeDocument/2006/relationships" id="260" r:id="R17d56b447cf745ab"/>
    <p:sldId xmlns:r="http://schemas.openxmlformats.org/officeDocument/2006/relationships" id="261" r:id="Rf6a5210515004a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e8736bba83470b" /><Relationship Type="http://schemas.openxmlformats.org/officeDocument/2006/relationships/slide" Target="/ppt/slides/slide1.xml" Id="R7a2f8976df054fcf" /><Relationship Type="http://schemas.openxmlformats.org/officeDocument/2006/relationships/slide" Target="/ppt/slides/slide2.xml" Id="R5cf5616d6884440f" /><Relationship Type="http://schemas.openxmlformats.org/officeDocument/2006/relationships/slide" Target="/ppt/slides/slide3.xml" Id="Ra8c7444c30874dce" /><Relationship Type="http://schemas.openxmlformats.org/officeDocument/2006/relationships/slide" Target="/ppt/slides/slide4.xml" Id="R842688c17e7b48d5" /><Relationship Type="http://schemas.openxmlformats.org/officeDocument/2006/relationships/slide" Target="/ppt/slides/slide5.xml" Id="R17d56b447cf745ab" /><Relationship Type="http://schemas.openxmlformats.org/officeDocument/2006/relationships/slide" Target="/ppt/slides/slide6.xml" Id="Rf6a5210515004a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002dfbe5548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7acf644534325" /><Relationship Type="http://schemas.openxmlformats.org/officeDocument/2006/relationships/theme" Target="/ppt/slideMasters/theme/theme1.xml" Id="R651d99ab66ac44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e7acf6445343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1d91b210341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ff80de0b645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156e5c37149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c7ba2a1b24f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629aa924442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4454cb80c4c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BØMELHUK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BØMELHUK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4 933 986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28 700 462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33 745 703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