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35f25a88c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198025724b448f"/>
  </p:sldMasterIdLst>
  <p:sldIdLst>
    <p:sldId xmlns:r="http://schemas.openxmlformats.org/officeDocument/2006/relationships" id="256" r:id="R89d35f2694e9461e"/>
    <p:sldId xmlns:r="http://schemas.openxmlformats.org/officeDocument/2006/relationships" id="257" r:id="R0aedb6e82caa4880"/>
    <p:sldId xmlns:r="http://schemas.openxmlformats.org/officeDocument/2006/relationships" id="258" r:id="R04f62bfbd5ce4828"/>
    <p:sldId xmlns:r="http://schemas.openxmlformats.org/officeDocument/2006/relationships" id="259" r:id="Rb1717ea23dd04b8e"/>
    <p:sldId xmlns:r="http://schemas.openxmlformats.org/officeDocument/2006/relationships" id="260" r:id="Rfae3a2ee0b664fdc"/>
    <p:sldId xmlns:r="http://schemas.openxmlformats.org/officeDocument/2006/relationships" id="261" r:id="R4dd7e1ef419042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98025724b448f" /><Relationship Type="http://schemas.openxmlformats.org/officeDocument/2006/relationships/slide" Target="/ppt/slides/slide1.xml" Id="R89d35f2694e9461e" /><Relationship Type="http://schemas.openxmlformats.org/officeDocument/2006/relationships/slide" Target="/ppt/slides/slide2.xml" Id="R0aedb6e82caa4880" /><Relationship Type="http://schemas.openxmlformats.org/officeDocument/2006/relationships/slide" Target="/ppt/slides/slide3.xml" Id="R04f62bfbd5ce4828" /><Relationship Type="http://schemas.openxmlformats.org/officeDocument/2006/relationships/slide" Target="/ppt/slides/slide4.xml" Id="Rb1717ea23dd04b8e" /><Relationship Type="http://schemas.openxmlformats.org/officeDocument/2006/relationships/slide" Target="/ppt/slides/slide5.xml" Id="Rfae3a2ee0b664fdc" /><Relationship Type="http://schemas.openxmlformats.org/officeDocument/2006/relationships/slide" Target="/ppt/slides/slide6.xml" Id="R4dd7e1ef419042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a9fff0af5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d8c411a7b4bde" /><Relationship Type="http://schemas.openxmlformats.org/officeDocument/2006/relationships/theme" Target="/ppt/slideMasters/theme/theme1.xml" Id="Rcb98409db2aa47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2d8c411a7b4b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5cef8601d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6c5f4937247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5db65dea848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6748f56fa48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c9ca6aa784f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53a20a003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HOLDING AS</a:t>
            </a:r>
          </a:p>
        </p:txBody>
      </p:sp>
    </p:spTree>
  </p:cSld>
  <p:clrMapOvr>
    <a:masterClrMapping xmlns:a="http://schemas.openxmlformats.org/drawingml/2006/main"/>
  </p:clrMapOvr>
</p:sld>
</file>