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32123f9be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5c856cd564964"/>
  </p:sldMasterIdLst>
  <p:sldIdLst>
    <p:sldId xmlns:r="http://schemas.openxmlformats.org/officeDocument/2006/relationships" id="256" r:id="R64ca695db9084142"/>
    <p:sldId xmlns:r="http://schemas.openxmlformats.org/officeDocument/2006/relationships" id="257" r:id="R9e44c269f5774fbc"/>
    <p:sldId xmlns:r="http://schemas.openxmlformats.org/officeDocument/2006/relationships" id="258" r:id="R6a797ecf8afb4f47"/>
    <p:sldId xmlns:r="http://schemas.openxmlformats.org/officeDocument/2006/relationships" id="259" r:id="R6e87206699e34e3d"/>
    <p:sldId xmlns:r="http://schemas.openxmlformats.org/officeDocument/2006/relationships" id="260" r:id="R701ddee237ca40d3"/>
    <p:sldId xmlns:r="http://schemas.openxmlformats.org/officeDocument/2006/relationships" id="261" r:id="R5280aa7f70d443af"/>
    <p:sldId xmlns:r="http://schemas.openxmlformats.org/officeDocument/2006/relationships" id="262" r:id="R5dc39ea63d3f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5c856cd564964" /><Relationship Type="http://schemas.openxmlformats.org/officeDocument/2006/relationships/slide" Target="/ppt/slides/slide1.xml" Id="R64ca695db9084142" /><Relationship Type="http://schemas.openxmlformats.org/officeDocument/2006/relationships/slide" Target="/ppt/slides/slide2.xml" Id="R9e44c269f5774fbc" /><Relationship Type="http://schemas.openxmlformats.org/officeDocument/2006/relationships/slide" Target="/ppt/slides/slide3.xml" Id="R6a797ecf8afb4f47" /><Relationship Type="http://schemas.openxmlformats.org/officeDocument/2006/relationships/slide" Target="/ppt/slides/slide4.xml" Id="R6e87206699e34e3d" /><Relationship Type="http://schemas.openxmlformats.org/officeDocument/2006/relationships/slide" Target="/ppt/slides/slide5.xml" Id="R701ddee237ca40d3" /><Relationship Type="http://schemas.openxmlformats.org/officeDocument/2006/relationships/slide" Target="/ppt/slides/slide6.xml" Id="R5280aa7f70d443af" /><Relationship Type="http://schemas.openxmlformats.org/officeDocument/2006/relationships/slide" Target="/ppt/slides/slide7.xml" Id="R5dc39ea63d3f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bc216af21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8cb6431ac46ba" /><Relationship Type="http://schemas.openxmlformats.org/officeDocument/2006/relationships/theme" Target="/ppt/slideMasters/theme/theme1.xml" Id="Rb4c8bdbc6a8a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8cb6431ac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adf300b0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cead78cf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207e5849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cd4a6277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d45113680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d325f2137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e43a64e6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BORGNY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