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c0aeaeb0a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e93b533d14abc"/>
  </p:sldMasterIdLst>
  <p:sldIdLst>
    <p:sldId xmlns:r="http://schemas.openxmlformats.org/officeDocument/2006/relationships" id="256" r:id="R5ba20fb5af254207"/>
    <p:sldId xmlns:r="http://schemas.openxmlformats.org/officeDocument/2006/relationships" id="257" r:id="R9b25b92359314964"/>
    <p:sldId xmlns:r="http://schemas.openxmlformats.org/officeDocument/2006/relationships" id="258" r:id="R6436b3446c8243f1"/>
    <p:sldId xmlns:r="http://schemas.openxmlformats.org/officeDocument/2006/relationships" id="259" r:id="R0ee82715460147f9"/>
    <p:sldId xmlns:r="http://schemas.openxmlformats.org/officeDocument/2006/relationships" id="260" r:id="R17865f980206491c"/>
    <p:sldId xmlns:r="http://schemas.openxmlformats.org/officeDocument/2006/relationships" id="261" r:id="Rd53c35634897421e"/>
    <p:sldId xmlns:r="http://schemas.openxmlformats.org/officeDocument/2006/relationships" id="262" r:id="R45722917a7fc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e93b533d14abc" /><Relationship Type="http://schemas.openxmlformats.org/officeDocument/2006/relationships/slide" Target="/ppt/slides/slide1.xml" Id="R5ba20fb5af254207" /><Relationship Type="http://schemas.openxmlformats.org/officeDocument/2006/relationships/slide" Target="/ppt/slides/slide2.xml" Id="R9b25b92359314964" /><Relationship Type="http://schemas.openxmlformats.org/officeDocument/2006/relationships/slide" Target="/ppt/slides/slide3.xml" Id="R6436b3446c8243f1" /><Relationship Type="http://schemas.openxmlformats.org/officeDocument/2006/relationships/slide" Target="/ppt/slides/slide4.xml" Id="R0ee82715460147f9" /><Relationship Type="http://schemas.openxmlformats.org/officeDocument/2006/relationships/slide" Target="/ppt/slides/slide5.xml" Id="R17865f980206491c" /><Relationship Type="http://schemas.openxmlformats.org/officeDocument/2006/relationships/slide" Target="/ppt/slides/slide6.xml" Id="Rd53c35634897421e" /><Relationship Type="http://schemas.openxmlformats.org/officeDocument/2006/relationships/slide" Target="/ppt/slides/slide7.xml" Id="R45722917a7fc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b077a5573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b9145a5a4bcb" /><Relationship Type="http://schemas.openxmlformats.org/officeDocument/2006/relationships/theme" Target="/ppt/slideMasters/theme/theme1.xml" Id="R178570eae076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eb9145a5a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19ec8709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7a486000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a332c3d2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cc4fef43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bb4a40ef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8bce185b5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4ec6ee92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