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959a16dbe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ed5dee359425d"/>
  </p:sldMasterIdLst>
  <p:sldIdLst>
    <p:sldId xmlns:r="http://schemas.openxmlformats.org/officeDocument/2006/relationships" id="256" r:id="R1ccc5ace1eeb4bfa"/>
    <p:sldId xmlns:r="http://schemas.openxmlformats.org/officeDocument/2006/relationships" id="257" r:id="R4825e08c9368448c"/>
    <p:sldId xmlns:r="http://schemas.openxmlformats.org/officeDocument/2006/relationships" id="258" r:id="R1c47e0251ee44644"/>
    <p:sldId xmlns:r="http://schemas.openxmlformats.org/officeDocument/2006/relationships" id="259" r:id="R542843e60dbf455a"/>
    <p:sldId xmlns:r="http://schemas.openxmlformats.org/officeDocument/2006/relationships" id="260" r:id="R804e768cea82457c"/>
    <p:sldId xmlns:r="http://schemas.openxmlformats.org/officeDocument/2006/relationships" id="261" r:id="Rfb4b761af9f640bf"/>
    <p:sldId xmlns:r="http://schemas.openxmlformats.org/officeDocument/2006/relationships" id="262" r:id="R67ea09580ee8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ed5dee359425d" /><Relationship Type="http://schemas.openxmlformats.org/officeDocument/2006/relationships/slide" Target="/ppt/slides/slide1.xml" Id="R1ccc5ace1eeb4bfa" /><Relationship Type="http://schemas.openxmlformats.org/officeDocument/2006/relationships/slide" Target="/ppt/slides/slide2.xml" Id="R4825e08c9368448c" /><Relationship Type="http://schemas.openxmlformats.org/officeDocument/2006/relationships/slide" Target="/ppt/slides/slide3.xml" Id="R1c47e0251ee44644" /><Relationship Type="http://schemas.openxmlformats.org/officeDocument/2006/relationships/slide" Target="/ppt/slides/slide4.xml" Id="R542843e60dbf455a" /><Relationship Type="http://schemas.openxmlformats.org/officeDocument/2006/relationships/slide" Target="/ppt/slides/slide5.xml" Id="R804e768cea82457c" /><Relationship Type="http://schemas.openxmlformats.org/officeDocument/2006/relationships/slide" Target="/ppt/slides/slide6.xml" Id="Rfb4b761af9f640bf" /><Relationship Type="http://schemas.openxmlformats.org/officeDocument/2006/relationships/slide" Target="/ppt/slides/slide7.xml" Id="R67ea09580ee8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b65dfed27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b34fc5e541ff" /><Relationship Type="http://schemas.openxmlformats.org/officeDocument/2006/relationships/theme" Target="/ppt/slideMasters/theme/theme1.xml" Id="Rad8a51e28835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2b34fc5e5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377ec53f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9ce78c55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f6ec9fc2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1eabde68a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ff7d70dd4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3cc093f5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bec69857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