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f60e314e564b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e7728dce024c01"/>
  </p:sldMasterIdLst>
  <p:sldIdLst>
    <p:sldId xmlns:r="http://schemas.openxmlformats.org/officeDocument/2006/relationships" id="256" r:id="R8dedf9c2b9df40d2"/>
    <p:sldId xmlns:r="http://schemas.openxmlformats.org/officeDocument/2006/relationships" id="257" r:id="Rd394314d31a04dcf"/>
    <p:sldId xmlns:r="http://schemas.openxmlformats.org/officeDocument/2006/relationships" id="258" r:id="R2de084a3bfad43e1"/>
    <p:sldId xmlns:r="http://schemas.openxmlformats.org/officeDocument/2006/relationships" id="259" r:id="R2d62947ffd2843de"/>
    <p:sldId xmlns:r="http://schemas.openxmlformats.org/officeDocument/2006/relationships" id="260" r:id="R367de69038e645c9"/>
    <p:sldId xmlns:r="http://schemas.openxmlformats.org/officeDocument/2006/relationships" id="261" r:id="Rf1f6e2ad86694a80"/>
    <p:sldId xmlns:r="http://schemas.openxmlformats.org/officeDocument/2006/relationships" id="262" r:id="Rb158f8789e73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e7728dce024c01" /><Relationship Type="http://schemas.openxmlformats.org/officeDocument/2006/relationships/slide" Target="/ppt/slides/slide1.xml" Id="R8dedf9c2b9df40d2" /><Relationship Type="http://schemas.openxmlformats.org/officeDocument/2006/relationships/slide" Target="/ppt/slides/slide2.xml" Id="Rd394314d31a04dcf" /><Relationship Type="http://schemas.openxmlformats.org/officeDocument/2006/relationships/slide" Target="/ppt/slides/slide3.xml" Id="R2de084a3bfad43e1" /><Relationship Type="http://schemas.openxmlformats.org/officeDocument/2006/relationships/slide" Target="/ppt/slides/slide4.xml" Id="R2d62947ffd2843de" /><Relationship Type="http://schemas.openxmlformats.org/officeDocument/2006/relationships/slide" Target="/ppt/slides/slide5.xml" Id="R367de69038e645c9" /><Relationship Type="http://schemas.openxmlformats.org/officeDocument/2006/relationships/slide" Target="/ppt/slides/slide6.xml" Id="Rf1f6e2ad86694a80" /><Relationship Type="http://schemas.openxmlformats.org/officeDocument/2006/relationships/slide" Target="/ppt/slides/slide7.xml" Id="Rb158f8789e73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f6f5fa305e4bf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4873e7fdd4e53" /><Relationship Type="http://schemas.openxmlformats.org/officeDocument/2006/relationships/theme" Target="/ppt/slideMasters/theme/theme1.xml" Id="R4009e8096fc446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d4873e7fdd4e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0a06dd0f04e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f0d8d80a6447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1ea18055f46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d9415f62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017eedea04b9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2ce9e1a40044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a8da1f870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GØ HOLDING AS ble etablert [år] og holder til i Jessheim.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462 022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21 690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2 597 962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10 938 517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21 064 100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ARNSTEIN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SEVILHAUG SOFIE OKSANA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2069 Jessheim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919 128 739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GØ HOLDING AS</a:t>
            </a:r>
          </a:p>
        </p:txBody>
      </p:sp>
    </p:spTree>
  </p:cSld>
  <p:clrMapOvr>
    <a:masterClrMapping xmlns:a="http://schemas.openxmlformats.org/drawingml/2006/main"/>
  </p:clrMapOvr>
</p:sld>
</file>