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e8a830def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b9eecbdd54ab7"/>
  </p:sldMasterIdLst>
  <p:sldIdLst>
    <p:sldId xmlns:r="http://schemas.openxmlformats.org/officeDocument/2006/relationships" id="256" r:id="R04ead1e3f399464f"/>
    <p:sldId xmlns:r="http://schemas.openxmlformats.org/officeDocument/2006/relationships" id="257" r:id="R85dba4b27beb4fee"/>
    <p:sldId xmlns:r="http://schemas.openxmlformats.org/officeDocument/2006/relationships" id="258" r:id="Rb836dfb957624730"/>
    <p:sldId xmlns:r="http://schemas.openxmlformats.org/officeDocument/2006/relationships" id="259" r:id="Red50a64657f04dc0"/>
    <p:sldId xmlns:r="http://schemas.openxmlformats.org/officeDocument/2006/relationships" id="260" r:id="R8189cdf4087349ca"/>
    <p:sldId xmlns:r="http://schemas.openxmlformats.org/officeDocument/2006/relationships" id="261" r:id="R6d50d731fa3d449c"/>
    <p:sldId xmlns:r="http://schemas.openxmlformats.org/officeDocument/2006/relationships" id="262" r:id="R1fbc887487cd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b9eecbdd54ab7" /><Relationship Type="http://schemas.openxmlformats.org/officeDocument/2006/relationships/slide" Target="/ppt/slides/slide1.xml" Id="R04ead1e3f399464f" /><Relationship Type="http://schemas.openxmlformats.org/officeDocument/2006/relationships/slide" Target="/ppt/slides/slide2.xml" Id="R85dba4b27beb4fee" /><Relationship Type="http://schemas.openxmlformats.org/officeDocument/2006/relationships/slide" Target="/ppt/slides/slide3.xml" Id="Rb836dfb957624730" /><Relationship Type="http://schemas.openxmlformats.org/officeDocument/2006/relationships/slide" Target="/ppt/slides/slide4.xml" Id="Red50a64657f04dc0" /><Relationship Type="http://schemas.openxmlformats.org/officeDocument/2006/relationships/slide" Target="/ppt/slides/slide5.xml" Id="R8189cdf4087349ca" /><Relationship Type="http://schemas.openxmlformats.org/officeDocument/2006/relationships/slide" Target="/ppt/slides/slide6.xml" Id="R6d50d731fa3d449c" /><Relationship Type="http://schemas.openxmlformats.org/officeDocument/2006/relationships/slide" Target="/ppt/slides/slide7.xml" Id="R1fbc887487cd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bd151410c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49a9a59d74edc" /><Relationship Type="http://schemas.openxmlformats.org/officeDocument/2006/relationships/theme" Target="/ppt/slideMasters/theme/theme1.xml" Id="R375d88f55a78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49a9a59d7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8b3b1a19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5019b4a241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a22900b8a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3f35d7edd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857f6a3e9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41dfe7fc74c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98ba26b7f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