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079cec8650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8d2bf6f4a4fc1"/>
  </p:sldMasterIdLst>
  <p:sldIdLst>
    <p:sldId xmlns:r="http://schemas.openxmlformats.org/officeDocument/2006/relationships" id="256" r:id="R5cf04ce5bcd14569"/>
    <p:sldId xmlns:r="http://schemas.openxmlformats.org/officeDocument/2006/relationships" id="257" r:id="R8dd2d9a090df43c3"/>
    <p:sldId xmlns:r="http://schemas.openxmlformats.org/officeDocument/2006/relationships" id="258" r:id="Rf9a5e09d34e9431f"/>
    <p:sldId xmlns:r="http://schemas.openxmlformats.org/officeDocument/2006/relationships" id="259" r:id="R82a92218837a4011"/>
    <p:sldId xmlns:r="http://schemas.openxmlformats.org/officeDocument/2006/relationships" id="260" r:id="Rd1866502ce964124"/>
    <p:sldId xmlns:r="http://schemas.openxmlformats.org/officeDocument/2006/relationships" id="261" r:id="R87831858ab5443a4"/>
    <p:sldId xmlns:r="http://schemas.openxmlformats.org/officeDocument/2006/relationships" id="262" r:id="Re302220137a348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8d2bf6f4a4fc1" /><Relationship Type="http://schemas.openxmlformats.org/officeDocument/2006/relationships/slide" Target="/ppt/slides/slide1.xml" Id="R5cf04ce5bcd14569" /><Relationship Type="http://schemas.openxmlformats.org/officeDocument/2006/relationships/slide" Target="/ppt/slides/slide2.xml" Id="R8dd2d9a090df43c3" /><Relationship Type="http://schemas.openxmlformats.org/officeDocument/2006/relationships/slide" Target="/ppt/slides/slide3.xml" Id="Rf9a5e09d34e9431f" /><Relationship Type="http://schemas.openxmlformats.org/officeDocument/2006/relationships/slide" Target="/ppt/slides/slide4.xml" Id="R82a92218837a4011" /><Relationship Type="http://schemas.openxmlformats.org/officeDocument/2006/relationships/slide" Target="/ppt/slides/slide5.xml" Id="Rd1866502ce964124" /><Relationship Type="http://schemas.openxmlformats.org/officeDocument/2006/relationships/slide" Target="/ppt/slides/slide6.xml" Id="R87831858ab5443a4" /><Relationship Type="http://schemas.openxmlformats.org/officeDocument/2006/relationships/slide" Target="/ppt/slides/slide7.xml" Id="Re302220137a348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5a1889d6446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14c377afa4c0f" /><Relationship Type="http://schemas.openxmlformats.org/officeDocument/2006/relationships/theme" Target="/ppt/slideMasters/theme/theme1.xml" Id="R55790428e78c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d14c377afa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75053fb70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34b67dfa3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1781e87c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68f719a10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2e08764d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2d7abfd4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2a0a2cdd6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LAASTAD PLUSS &amp; 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LAASTAD PLUSS &amp; MINUS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8 803 039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2 521 272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FRK. LAASTAD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73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post@laastadplussogminus.no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www.laastadplussogminus.no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919 172 029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PLUSS &amp; MINUS AS</a:t>
            </a:r>
          </a:p>
        </p:txBody>
      </p:sp>
    </p:spTree>
  </p:cSld>
  <p:clrMapOvr>
    <a:masterClrMapping xmlns:a="http://schemas.openxmlformats.org/drawingml/2006/main"/>
  </p:clrMapOvr>
</p:sld>
</file>