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d651f063484f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e5291717a44b3"/>
  </p:sldMasterIdLst>
  <p:sldIdLst>
    <p:sldId xmlns:r="http://schemas.openxmlformats.org/officeDocument/2006/relationships" id="256" r:id="Re61945a959404c52"/>
    <p:sldId xmlns:r="http://schemas.openxmlformats.org/officeDocument/2006/relationships" id="257" r:id="Rcf71e86a0bd648c2"/>
    <p:sldId xmlns:r="http://schemas.openxmlformats.org/officeDocument/2006/relationships" id="258" r:id="R7632e625415d4388"/>
    <p:sldId xmlns:r="http://schemas.openxmlformats.org/officeDocument/2006/relationships" id="259" r:id="R1f0a3ccfe0d74287"/>
    <p:sldId xmlns:r="http://schemas.openxmlformats.org/officeDocument/2006/relationships" id="260" r:id="R92812feed13c4a1d"/>
    <p:sldId xmlns:r="http://schemas.openxmlformats.org/officeDocument/2006/relationships" id="261" r:id="Rc3c0529f913a40cc"/>
    <p:sldId xmlns:r="http://schemas.openxmlformats.org/officeDocument/2006/relationships" id="262" r:id="Rc59472ff702f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e5291717a44b3" /><Relationship Type="http://schemas.openxmlformats.org/officeDocument/2006/relationships/slide" Target="/ppt/slides/slide1.xml" Id="Re61945a959404c52" /><Relationship Type="http://schemas.openxmlformats.org/officeDocument/2006/relationships/slide" Target="/ppt/slides/slide2.xml" Id="Rcf71e86a0bd648c2" /><Relationship Type="http://schemas.openxmlformats.org/officeDocument/2006/relationships/slide" Target="/ppt/slides/slide3.xml" Id="R7632e625415d4388" /><Relationship Type="http://schemas.openxmlformats.org/officeDocument/2006/relationships/slide" Target="/ppt/slides/slide4.xml" Id="R1f0a3ccfe0d74287" /><Relationship Type="http://schemas.openxmlformats.org/officeDocument/2006/relationships/slide" Target="/ppt/slides/slide5.xml" Id="R92812feed13c4a1d" /><Relationship Type="http://schemas.openxmlformats.org/officeDocument/2006/relationships/slide" Target="/ppt/slides/slide6.xml" Id="Rc3c0529f913a40cc" /><Relationship Type="http://schemas.openxmlformats.org/officeDocument/2006/relationships/slide" Target="/ppt/slides/slide7.xml" Id="Rc59472ff702f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7f0c3f15f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a02a8e6a34e75" /><Relationship Type="http://schemas.openxmlformats.org/officeDocument/2006/relationships/theme" Target="/ppt/slideMasters/theme/theme1.xml" Id="Rc5eb31ed00e3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a02a8e6a3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4bc3886349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b3e852054b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3d2285a0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6d5235e7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a62bb452f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6d5d280b1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76ce38e8c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1 876 116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5 938 524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ARNE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919 197 692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SØRLIA AS</a:t>
            </a:r>
          </a:p>
        </p:txBody>
      </p:sp>
    </p:spTree>
  </p:cSld>
  <p:clrMapOvr>
    <a:masterClrMapping xmlns:a="http://schemas.openxmlformats.org/drawingml/2006/main"/>
  </p:clrMapOvr>
</p:sld>
</file>