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f3f09dc31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dbeafce1c049e8"/>
  </p:sldMasterIdLst>
  <p:sldIdLst>
    <p:sldId xmlns:r="http://schemas.openxmlformats.org/officeDocument/2006/relationships" id="256" r:id="Rc07445118b924407"/>
    <p:sldId xmlns:r="http://schemas.openxmlformats.org/officeDocument/2006/relationships" id="257" r:id="Ra15458330ecc4940"/>
    <p:sldId xmlns:r="http://schemas.openxmlformats.org/officeDocument/2006/relationships" id="258" r:id="R8281f478d2dd454e"/>
    <p:sldId xmlns:r="http://schemas.openxmlformats.org/officeDocument/2006/relationships" id="259" r:id="Rfe43d68aadd347da"/>
    <p:sldId xmlns:r="http://schemas.openxmlformats.org/officeDocument/2006/relationships" id="260" r:id="R5af94872c55642c9"/>
    <p:sldId xmlns:r="http://schemas.openxmlformats.org/officeDocument/2006/relationships" id="261" r:id="R937fd827dcaf47c9"/>
    <p:sldId xmlns:r="http://schemas.openxmlformats.org/officeDocument/2006/relationships" id="262" r:id="R456b5a5b7089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beafce1c049e8" /><Relationship Type="http://schemas.openxmlformats.org/officeDocument/2006/relationships/slide" Target="/ppt/slides/slide1.xml" Id="Rc07445118b924407" /><Relationship Type="http://schemas.openxmlformats.org/officeDocument/2006/relationships/slide" Target="/ppt/slides/slide2.xml" Id="Ra15458330ecc4940" /><Relationship Type="http://schemas.openxmlformats.org/officeDocument/2006/relationships/slide" Target="/ppt/slides/slide3.xml" Id="R8281f478d2dd454e" /><Relationship Type="http://schemas.openxmlformats.org/officeDocument/2006/relationships/slide" Target="/ppt/slides/slide4.xml" Id="Rfe43d68aadd347da" /><Relationship Type="http://schemas.openxmlformats.org/officeDocument/2006/relationships/slide" Target="/ppt/slides/slide5.xml" Id="R5af94872c55642c9" /><Relationship Type="http://schemas.openxmlformats.org/officeDocument/2006/relationships/slide" Target="/ppt/slides/slide6.xml" Id="R937fd827dcaf47c9" /><Relationship Type="http://schemas.openxmlformats.org/officeDocument/2006/relationships/slide" Target="/ppt/slides/slide7.xml" Id="R456b5a5b7089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47fbad930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06d1e74ca475e" /><Relationship Type="http://schemas.openxmlformats.org/officeDocument/2006/relationships/theme" Target="/ppt/slideMasters/theme/theme1.xml" Id="Rd02021f99c82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06d1e74ca47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c9d1f93ad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27f8497b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a5e22aaec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8d376f69a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c88988c4a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363d59063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3b99ca802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