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05c8576d444c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a7a22ce8594558"/>
  </p:sldMasterIdLst>
  <p:sldIdLst>
    <p:sldId xmlns:r="http://schemas.openxmlformats.org/officeDocument/2006/relationships" id="256" r:id="Rcf4efe7114784323"/>
    <p:sldId xmlns:r="http://schemas.openxmlformats.org/officeDocument/2006/relationships" id="257" r:id="Rdb7ea7c49e994ddf"/>
    <p:sldId xmlns:r="http://schemas.openxmlformats.org/officeDocument/2006/relationships" id="258" r:id="Rbeb86935759d40f0"/>
    <p:sldId xmlns:r="http://schemas.openxmlformats.org/officeDocument/2006/relationships" id="259" r:id="R71edc86513af4486"/>
    <p:sldId xmlns:r="http://schemas.openxmlformats.org/officeDocument/2006/relationships" id="260" r:id="Raa4748a11e314c01"/>
    <p:sldId xmlns:r="http://schemas.openxmlformats.org/officeDocument/2006/relationships" id="261" r:id="R9163b37752c04671"/>
    <p:sldId xmlns:r="http://schemas.openxmlformats.org/officeDocument/2006/relationships" id="262" r:id="R3c68aaa564254d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a7a22ce8594558" /><Relationship Type="http://schemas.openxmlformats.org/officeDocument/2006/relationships/slide" Target="/ppt/slides/slide1.xml" Id="Rcf4efe7114784323" /><Relationship Type="http://schemas.openxmlformats.org/officeDocument/2006/relationships/slide" Target="/ppt/slides/slide2.xml" Id="Rdb7ea7c49e994ddf" /><Relationship Type="http://schemas.openxmlformats.org/officeDocument/2006/relationships/slide" Target="/ppt/slides/slide3.xml" Id="Rbeb86935759d40f0" /><Relationship Type="http://schemas.openxmlformats.org/officeDocument/2006/relationships/slide" Target="/ppt/slides/slide4.xml" Id="R71edc86513af4486" /><Relationship Type="http://schemas.openxmlformats.org/officeDocument/2006/relationships/slide" Target="/ppt/slides/slide5.xml" Id="Raa4748a11e314c01" /><Relationship Type="http://schemas.openxmlformats.org/officeDocument/2006/relationships/slide" Target="/ppt/slides/slide6.xml" Id="R9163b37752c04671" /><Relationship Type="http://schemas.openxmlformats.org/officeDocument/2006/relationships/slide" Target="/ppt/slides/slide7.xml" Id="R3c68aaa564254d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1cddce518944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48adf3b3446e1" /><Relationship Type="http://schemas.openxmlformats.org/officeDocument/2006/relationships/theme" Target="/ppt/slideMasters/theme/theme1.xml" Id="Rdee7b59a8e0148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448adf3b3446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4750503fa43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9fccf299042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4862c327843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4e002cb2445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0de032d9d47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05b4832b24d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f1f6187a64a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FESTNINGEN ØKONOMI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FESTNINGEN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FESTNINGEN ØKONOMI OG REGNSKAP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FESTNINGEN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FESTNINGEN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FESTNINGEN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FESTNINGEN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WANGEN GEIR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FESTNINGEN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Wangen Regnskap AS, Gyldenborg, Kongsvinger festning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2213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919 263 830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FESTNINGEN ØKONOMI OG REGNSKAP AS</a:t>
            </a:r>
          </a:p>
        </p:txBody>
      </p:sp>
    </p:spTree>
  </p:cSld>
  <p:clrMapOvr>
    <a:masterClrMapping xmlns:a="http://schemas.openxmlformats.org/drawingml/2006/main"/>
  </p:clrMapOvr>
</p:sld>
</file>