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74a11dd09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e4c2440054cf2"/>
  </p:sldMasterIdLst>
  <p:sldIdLst>
    <p:sldId xmlns:r="http://schemas.openxmlformats.org/officeDocument/2006/relationships" id="256" r:id="R738000763ff848f9"/>
    <p:sldId xmlns:r="http://schemas.openxmlformats.org/officeDocument/2006/relationships" id="257" r:id="R21743c7a332a4815"/>
    <p:sldId xmlns:r="http://schemas.openxmlformats.org/officeDocument/2006/relationships" id="258" r:id="R1efe8a0cf99045d4"/>
    <p:sldId xmlns:r="http://schemas.openxmlformats.org/officeDocument/2006/relationships" id="259" r:id="R8a2df2580e7f4988"/>
    <p:sldId xmlns:r="http://schemas.openxmlformats.org/officeDocument/2006/relationships" id="260" r:id="R4a3fb0750575468e"/>
    <p:sldId xmlns:r="http://schemas.openxmlformats.org/officeDocument/2006/relationships" id="261" r:id="R6cb95ff813ec4a52"/>
    <p:sldId xmlns:r="http://schemas.openxmlformats.org/officeDocument/2006/relationships" id="262" r:id="R5749ea767706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e4c2440054cf2" /><Relationship Type="http://schemas.openxmlformats.org/officeDocument/2006/relationships/slide" Target="/ppt/slides/slide1.xml" Id="R738000763ff848f9" /><Relationship Type="http://schemas.openxmlformats.org/officeDocument/2006/relationships/slide" Target="/ppt/slides/slide2.xml" Id="R21743c7a332a4815" /><Relationship Type="http://schemas.openxmlformats.org/officeDocument/2006/relationships/slide" Target="/ppt/slides/slide3.xml" Id="R1efe8a0cf99045d4" /><Relationship Type="http://schemas.openxmlformats.org/officeDocument/2006/relationships/slide" Target="/ppt/slides/slide4.xml" Id="R8a2df2580e7f4988" /><Relationship Type="http://schemas.openxmlformats.org/officeDocument/2006/relationships/slide" Target="/ppt/slides/slide5.xml" Id="R4a3fb0750575468e" /><Relationship Type="http://schemas.openxmlformats.org/officeDocument/2006/relationships/slide" Target="/ppt/slides/slide6.xml" Id="R6cb95ff813ec4a52" /><Relationship Type="http://schemas.openxmlformats.org/officeDocument/2006/relationships/slide" Target="/ppt/slides/slide7.xml" Id="R5749ea767706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c94103b1b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164e1d814e8a" /><Relationship Type="http://schemas.openxmlformats.org/officeDocument/2006/relationships/theme" Target="/ppt/slideMasters/theme/theme1.xml" Id="Rde4a1f7c7dbe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9164e1d81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4d5f8703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363856df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4f77ea325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82250d35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744216520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fc10844c7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c6d5085b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