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dacb35399c4a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5a1dc7172f4791"/>
  </p:sldMasterIdLst>
  <p:sldIdLst>
    <p:sldId xmlns:r="http://schemas.openxmlformats.org/officeDocument/2006/relationships" id="256" r:id="Raeef2d1d6c664afe"/>
    <p:sldId xmlns:r="http://schemas.openxmlformats.org/officeDocument/2006/relationships" id="257" r:id="R108fee4806e64c31"/>
    <p:sldId xmlns:r="http://schemas.openxmlformats.org/officeDocument/2006/relationships" id="258" r:id="R45f039c2e64f4f6d"/>
    <p:sldId xmlns:r="http://schemas.openxmlformats.org/officeDocument/2006/relationships" id="259" r:id="R32ab2f49934b40e4"/>
    <p:sldId xmlns:r="http://schemas.openxmlformats.org/officeDocument/2006/relationships" id="260" r:id="Rba9e1b6fbf154ed2"/>
    <p:sldId xmlns:r="http://schemas.openxmlformats.org/officeDocument/2006/relationships" id="261" r:id="R5deab13da6b3486f"/>
    <p:sldId xmlns:r="http://schemas.openxmlformats.org/officeDocument/2006/relationships" id="262" r:id="Rcd18daebbcb747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a1dc7172f4791" /><Relationship Type="http://schemas.openxmlformats.org/officeDocument/2006/relationships/slide" Target="/ppt/slides/slide1.xml" Id="Raeef2d1d6c664afe" /><Relationship Type="http://schemas.openxmlformats.org/officeDocument/2006/relationships/slide" Target="/ppt/slides/slide2.xml" Id="R108fee4806e64c31" /><Relationship Type="http://schemas.openxmlformats.org/officeDocument/2006/relationships/slide" Target="/ppt/slides/slide3.xml" Id="R45f039c2e64f4f6d" /><Relationship Type="http://schemas.openxmlformats.org/officeDocument/2006/relationships/slide" Target="/ppt/slides/slide4.xml" Id="R32ab2f49934b40e4" /><Relationship Type="http://schemas.openxmlformats.org/officeDocument/2006/relationships/slide" Target="/ppt/slides/slide5.xml" Id="Rba9e1b6fbf154ed2" /><Relationship Type="http://schemas.openxmlformats.org/officeDocument/2006/relationships/slide" Target="/ppt/slides/slide6.xml" Id="R5deab13da6b3486f" /><Relationship Type="http://schemas.openxmlformats.org/officeDocument/2006/relationships/slide" Target="/ppt/slides/slide7.xml" Id="Rcd18daebbcb747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751938ac7f46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8db8fe4574f95" /><Relationship Type="http://schemas.openxmlformats.org/officeDocument/2006/relationships/theme" Target="/ppt/slideMasters/theme/theme1.xml" Id="R159f4d83548140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88db8fe4574f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ceffdb3644b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39a863ed041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56583109a4d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b04c56a6f42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a5530b40c40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c9b28684842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fc90f208c4b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BLIKK REGNSKAP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1 600 839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310 914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ENITS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Stine Kaldhol, Holsekervegen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919 312 653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