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f5751669fe4b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1dc23685c04a7d"/>
  </p:sldMasterIdLst>
  <p:sldIdLst>
    <p:sldId xmlns:r="http://schemas.openxmlformats.org/officeDocument/2006/relationships" id="256" r:id="Rc0a53597b334461c"/>
    <p:sldId xmlns:r="http://schemas.openxmlformats.org/officeDocument/2006/relationships" id="257" r:id="R03524652854c415e"/>
    <p:sldId xmlns:r="http://schemas.openxmlformats.org/officeDocument/2006/relationships" id="258" r:id="Ra29e61c048164923"/>
    <p:sldId xmlns:r="http://schemas.openxmlformats.org/officeDocument/2006/relationships" id="259" r:id="R7729ad30387a4528"/>
    <p:sldId xmlns:r="http://schemas.openxmlformats.org/officeDocument/2006/relationships" id="260" r:id="Rd8e0bc24bbfe4a93"/>
    <p:sldId xmlns:r="http://schemas.openxmlformats.org/officeDocument/2006/relationships" id="261" r:id="Rddf522261f38460c"/>
    <p:sldId xmlns:r="http://schemas.openxmlformats.org/officeDocument/2006/relationships" id="262" r:id="R16476cc4d28a43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1dc23685c04a7d" /><Relationship Type="http://schemas.openxmlformats.org/officeDocument/2006/relationships/slide" Target="/ppt/slides/slide1.xml" Id="Rc0a53597b334461c" /><Relationship Type="http://schemas.openxmlformats.org/officeDocument/2006/relationships/slide" Target="/ppt/slides/slide2.xml" Id="R03524652854c415e" /><Relationship Type="http://schemas.openxmlformats.org/officeDocument/2006/relationships/slide" Target="/ppt/slides/slide3.xml" Id="Ra29e61c048164923" /><Relationship Type="http://schemas.openxmlformats.org/officeDocument/2006/relationships/slide" Target="/ppt/slides/slide4.xml" Id="R7729ad30387a4528" /><Relationship Type="http://schemas.openxmlformats.org/officeDocument/2006/relationships/slide" Target="/ppt/slides/slide5.xml" Id="Rd8e0bc24bbfe4a93" /><Relationship Type="http://schemas.openxmlformats.org/officeDocument/2006/relationships/slide" Target="/ppt/slides/slide6.xml" Id="Rddf522261f38460c" /><Relationship Type="http://schemas.openxmlformats.org/officeDocument/2006/relationships/slide" Target="/ppt/slides/slide7.xml" Id="R16476cc4d28a43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062724dfb247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c8d2ba68f4076" /><Relationship Type="http://schemas.openxmlformats.org/officeDocument/2006/relationships/theme" Target="/ppt/slideMasters/theme/theme1.xml" Id="R11aeca8ea6614b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5c8d2ba68f40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61995811a43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33125c7bd4a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bc0df0c0244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28f5d91f441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5020558f349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8044a29d64e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66f7cad8548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CONSIL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2 553 799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1 003 659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ØLSTAD ROBERT PER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robert.olstad@consil-as.no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919 319 305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