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c084e2923547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df6aba1e84427f"/>
  </p:sldMasterIdLst>
  <p:sldIdLst>
    <p:sldId xmlns:r="http://schemas.openxmlformats.org/officeDocument/2006/relationships" id="256" r:id="R286a3d04d4af4fed"/>
    <p:sldId xmlns:r="http://schemas.openxmlformats.org/officeDocument/2006/relationships" id="257" r:id="R2bb28dda778c424b"/>
    <p:sldId xmlns:r="http://schemas.openxmlformats.org/officeDocument/2006/relationships" id="258" r:id="R0eee38455a8f4697"/>
    <p:sldId xmlns:r="http://schemas.openxmlformats.org/officeDocument/2006/relationships" id="259" r:id="R3e4220d999e74309"/>
    <p:sldId xmlns:r="http://schemas.openxmlformats.org/officeDocument/2006/relationships" id="260" r:id="R8777d52912f54f37"/>
    <p:sldId xmlns:r="http://schemas.openxmlformats.org/officeDocument/2006/relationships" id="261" r:id="R6ec67cd2e8d9454b"/>
    <p:sldId xmlns:r="http://schemas.openxmlformats.org/officeDocument/2006/relationships" id="262" r:id="R23a4fbdb85164b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f6aba1e84427f" /><Relationship Type="http://schemas.openxmlformats.org/officeDocument/2006/relationships/slide" Target="/ppt/slides/slide1.xml" Id="R286a3d04d4af4fed" /><Relationship Type="http://schemas.openxmlformats.org/officeDocument/2006/relationships/slide" Target="/ppt/slides/slide2.xml" Id="R2bb28dda778c424b" /><Relationship Type="http://schemas.openxmlformats.org/officeDocument/2006/relationships/slide" Target="/ppt/slides/slide3.xml" Id="R0eee38455a8f4697" /><Relationship Type="http://schemas.openxmlformats.org/officeDocument/2006/relationships/slide" Target="/ppt/slides/slide4.xml" Id="R3e4220d999e74309" /><Relationship Type="http://schemas.openxmlformats.org/officeDocument/2006/relationships/slide" Target="/ppt/slides/slide5.xml" Id="R8777d52912f54f37" /><Relationship Type="http://schemas.openxmlformats.org/officeDocument/2006/relationships/slide" Target="/ppt/slides/slide6.xml" Id="R6ec67cd2e8d9454b" /><Relationship Type="http://schemas.openxmlformats.org/officeDocument/2006/relationships/slide" Target="/ppt/slides/slide7.xml" Id="R23a4fbdb85164b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4b2267463a4b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6cfd17a164fd8" /><Relationship Type="http://schemas.openxmlformats.org/officeDocument/2006/relationships/theme" Target="/ppt/slideMasters/theme/theme1.xml" Id="R533c4bced08c48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66cfd17a164f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9f05a2eff4b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e4aed316d45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fbaea77bf49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2a351db0647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db99826824a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581e731b749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8eacb277d4a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GARDERMOEN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GARDERMOEN ØKONOMI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8 248 008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2 811 350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2 191 739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3 816 477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919 383 755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