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1006023a4848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8ba13d2d6c43c9"/>
  </p:sldMasterIdLst>
  <p:sldIdLst>
    <p:sldId xmlns:r="http://schemas.openxmlformats.org/officeDocument/2006/relationships" id="256" r:id="Rd8d4e0eb60cf4fd4"/>
    <p:sldId xmlns:r="http://schemas.openxmlformats.org/officeDocument/2006/relationships" id="257" r:id="R1c1f9957c0574970"/>
    <p:sldId xmlns:r="http://schemas.openxmlformats.org/officeDocument/2006/relationships" id="258" r:id="R819cb183b5ab42e9"/>
    <p:sldId xmlns:r="http://schemas.openxmlformats.org/officeDocument/2006/relationships" id="259" r:id="Rab6dacc2f562489d"/>
    <p:sldId xmlns:r="http://schemas.openxmlformats.org/officeDocument/2006/relationships" id="260" r:id="Rddfb0928819342b9"/>
    <p:sldId xmlns:r="http://schemas.openxmlformats.org/officeDocument/2006/relationships" id="261" r:id="R2007d16e18384b0c"/>
    <p:sldId xmlns:r="http://schemas.openxmlformats.org/officeDocument/2006/relationships" id="262" r:id="Rc384a2aebbc54f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8ba13d2d6c43c9" /><Relationship Type="http://schemas.openxmlformats.org/officeDocument/2006/relationships/slide" Target="/ppt/slides/slide1.xml" Id="Rd8d4e0eb60cf4fd4" /><Relationship Type="http://schemas.openxmlformats.org/officeDocument/2006/relationships/slide" Target="/ppt/slides/slide2.xml" Id="R1c1f9957c0574970" /><Relationship Type="http://schemas.openxmlformats.org/officeDocument/2006/relationships/slide" Target="/ppt/slides/slide3.xml" Id="R819cb183b5ab42e9" /><Relationship Type="http://schemas.openxmlformats.org/officeDocument/2006/relationships/slide" Target="/ppt/slides/slide4.xml" Id="Rab6dacc2f562489d" /><Relationship Type="http://schemas.openxmlformats.org/officeDocument/2006/relationships/slide" Target="/ppt/slides/slide5.xml" Id="Rddfb0928819342b9" /><Relationship Type="http://schemas.openxmlformats.org/officeDocument/2006/relationships/slide" Target="/ppt/slides/slide6.xml" Id="R2007d16e18384b0c" /><Relationship Type="http://schemas.openxmlformats.org/officeDocument/2006/relationships/slide" Target="/ppt/slides/slide7.xml" Id="Rc384a2aebbc54f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5de3782b324a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21c5b556b4eb5" /><Relationship Type="http://schemas.openxmlformats.org/officeDocument/2006/relationships/theme" Target="/ppt/slideMasters/theme/theme1.xml" Id="R6f5373350d9745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321c5b556b4e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77699ad6846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3735c54d549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260db56eb47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8ee4769fe44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d16572fb444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e5b1151ee49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d04a34eb841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VEKSTBYGGEREN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VEKSTBYGGEREN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VEKSTBYGGEREN AS ble etablert [år] og holder til i Sylling.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VEKSTBYGGEREN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VEKSTBYGGEREN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VEKSTBYGGEREN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4 987 477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9 767 851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17 039 947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VEKSTBYGGEREN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ISEBAKKE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VEKSTBYGGEREN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Syllingbråtan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3410 Sylling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919 415 479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VEKSTBYGGEREN AS</a:t>
            </a:r>
          </a:p>
        </p:txBody>
      </p:sp>
    </p:spTree>
  </p:cSld>
  <p:clrMapOvr>
    <a:masterClrMapping xmlns:a="http://schemas.openxmlformats.org/drawingml/2006/main"/>
  </p:clrMapOvr>
</p:sld>
</file>