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b3c0aeb637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969d196cbd45b6"/>
  </p:sldMasterIdLst>
  <p:sldIdLst>
    <p:sldId xmlns:r="http://schemas.openxmlformats.org/officeDocument/2006/relationships" id="256" r:id="R7e5f938a22a74107"/>
    <p:sldId xmlns:r="http://schemas.openxmlformats.org/officeDocument/2006/relationships" id="257" r:id="R54e9f1588b704f44"/>
    <p:sldId xmlns:r="http://schemas.openxmlformats.org/officeDocument/2006/relationships" id="258" r:id="Rce084ae676b54e57"/>
    <p:sldId xmlns:r="http://schemas.openxmlformats.org/officeDocument/2006/relationships" id="259" r:id="Rc3a96749b21f4e99"/>
    <p:sldId xmlns:r="http://schemas.openxmlformats.org/officeDocument/2006/relationships" id="260" r:id="R0816322306624218"/>
    <p:sldId xmlns:r="http://schemas.openxmlformats.org/officeDocument/2006/relationships" id="261" r:id="R55631a91e90c49db"/>
    <p:sldId xmlns:r="http://schemas.openxmlformats.org/officeDocument/2006/relationships" id="262" r:id="R3c8e2aa993364b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69d196cbd45b6" /><Relationship Type="http://schemas.openxmlformats.org/officeDocument/2006/relationships/slide" Target="/ppt/slides/slide1.xml" Id="R7e5f938a22a74107" /><Relationship Type="http://schemas.openxmlformats.org/officeDocument/2006/relationships/slide" Target="/ppt/slides/slide2.xml" Id="R54e9f1588b704f44" /><Relationship Type="http://schemas.openxmlformats.org/officeDocument/2006/relationships/slide" Target="/ppt/slides/slide3.xml" Id="Rce084ae676b54e57" /><Relationship Type="http://schemas.openxmlformats.org/officeDocument/2006/relationships/slide" Target="/ppt/slides/slide4.xml" Id="Rc3a96749b21f4e99" /><Relationship Type="http://schemas.openxmlformats.org/officeDocument/2006/relationships/slide" Target="/ppt/slides/slide5.xml" Id="R0816322306624218" /><Relationship Type="http://schemas.openxmlformats.org/officeDocument/2006/relationships/slide" Target="/ppt/slides/slide6.xml" Id="R55631a91e90c49db" /><Relationship Type="http://schemas.openxmlformats.org/officeDocument/2006/relationships/slide" Target="/ppt/slides/slide7.xml" Id="R3c8e2aa993364b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8996cda274b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a72df8b4541f5" /><Relationship Type="http://schemas.openxmlformats.org/officeDocument/2006/relationships/theme" Target="/ppt/slideMasters/theme/theme1.xml" Id="R1a08aca96d544c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1a72df8b45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fab6d08bc4c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63e0b854f4e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eab4a5c3c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f17b8460c42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41ab468144e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a478b215d48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19ff980aa40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NORMANN &amp; ØYGARDEN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NORMANN &amp; ØYGARDEN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46 605 707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13 133 045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10 626 829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21 800 572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NØKKILEN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THORSDAHL INVEST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JHML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DLM HOLDING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SAANJE INVEST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Strømsbusletta 9P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919 495 324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