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b7d006e80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da10cede04c45"/>
  </p:sldMasterIdLst>
  <p:sldIdLst>
    <p:sldId xmlns:r="http://schemas.openxmlformats.org/officeDocument/2006/relationships" id="256" r:id="Rd871ad9d13e4409d"/>
    <p:sldId xmlns:r="http://schemas.openxmlformats.org/officeDocument/2006/relationships" id="257" r:id="R639ea068c9664677"/>
    <p:sldId xmlns:r="http://schemas.openxmlformats.org/officeDocument/2006/relationships" id="258" r:id="R93ac5d513d9e4622"/>
    <p:sldId xmlns:r="http://schemas.openxmlformats.org/officeDocument/2006/relationships" id="259" r:id="Rc8d2035b7e2d4029"/>
    <p:sldId xmlns:r="http://schemas.openxmlformats.org/officeDocument/2006/relationships" id="260" r:id="Rf4ed37b59bb34260"/>
    <p:sldId xmlns:r="http://schemas.openxmlformats.org/officeDocument/2006/relationships" id="261" r:id="Rff62005798b34e38"/>
    <p:sldId xmlns:r="http://schemas.openxmlformats.org/officeDocument/2006/relationships" id="262" r:id="R5a492dd711ce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da10cede04c45" /><Relationship Type="http://schemas.openxmlformats.org/officeDocument/2006/relationships/slide" Target="/ppt/slides/slide1.xml" Id="Rd871ad9d13e4409d" /><Relationship Type="http://schemas.openxmlformats.org/officeDocument/2006/relationships/slide" Target="/ppt/slides/slide2.xml" Id="R639ea068c9664677" /><Relationship Type="http://schemas.openxmlformats.org/officeDocument/2006/relationships/slide" Target="/ppt/slides/slide3.xml" Id="R93ac5d513d9e4622" /><Relationship Type="http://schemas.openxmlformats.org/officeDocument/2006/relationships/slide" Target="/ppt/slides/slide4.xml" Id="Rc8d2035b7e2d4029" /><Relationship Type="http://schemas.openxmlformats.org/officeDocument/2006/relationships/slide" Target="/ppt/slides/slide5.xml" Id="Rf4ed37b59bb34260" /><Relationship Type="http://schemas.openxmlformats.org/officeDocument/2006/relationships/slide" Target="/ppt/slides/slide6.xml" Id="Rff62005798b34e38" /><Relationship Type="http://schemas.openxmlformats.org/officeDocument/2006/relationships/slide" Target="/ppt/slides/slide7.xml" Id="R5a492dd711ce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a12dbd224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3ed3199a640cb" /><Relationship Type="http://schemas.openxmlformats.org/officeDocument/2006/relationships/theme" Target="/ppt/slideMasters/theme/theme1.xml" Id="Ra6df716dd96c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3ed3199a6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a76de822441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991fb6bf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4dd479a0d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fb154fa7e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2893dcf4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04c03fa07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146a3bfc4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HJELLEGJERDE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INVEST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364 102 567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1 071 470 495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1 367 730 883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Hjørnegården, Pilgata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919 528 435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