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2d8fb24798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23bfda90040b2"/>
  </p:sldMasterIdLst>
  <p:sldIdLst>
    <p:sldId xmlns:r="http://schemas.openxmlformats.org/officeDocument/2006/relationships" id="256" r:id="R17a65152f12d45ab"/>
    <p:sldId xmlns:r="http://schemas.openxmlformats.org/officeDocument/2006/relationships" id="257" r:id="Ra130d67930cb4595"/>
    <p:sldId xmlns:r="http://schemas.openxmlformats.org/officeDocument/2006/relationships" id="258" r:id="Rb6d07e11b25d447e"/>
    <p:sldId xmlns:r="http://schemas.openxmlformats.org/officeDocument/2006/relationships" id="259" r:id="R49bcbe6fef3b49f8"/>
    <p:sldId xmlns:r="http://schemas.openxmlformats.org/officeDocument/2006/relationships" id="260" r:id="Re35199df8f7849d4"/>
    <p:sldId xmlns:r="http://schemas.openxmlformats.org/officeDocument/2006/relationships" id="261" r:id="R263d67e07d144798"/>
    <p:sldId xmlns:r="http://schemas.openxmlformats.org/officeDocument/2006/relationships" id="262" r:id="R1a04c7f4810247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23bfda90040b2" /><Relationship Type="http://schemas.openxmlformats.org/officeDocument/2006/relationships/slide" Target="/ppt/slides/slide1.xml" Id="R17a65152f12d45ab" /><Relationship Type="http://schemas.openxmlformats.org/officeDocument/2006/relationships/slide" Target="/ppt/slides/slide2.xml" Id="Ra130d67930cb4595" /><Relationship Type="http://schemas.openxmlformats.org/officeDocument/2006/relationships/slide" Target="/ppt/slides/slide3.xml" Id="Rb6d07e11b25d447e" /><Relationship Type="http://schemas.openxmlformats.org/officeDocument/2006/relationships/slide" Target="/ppt/slides/slide4.xml" Id="R49bcbe6fef3b49f8" /><Relationship Type="http://schemas.openxmlformats.org/officeDocument/2006/relationships/slide" Target="/ppt/slides/slide5.xml" Id="Re35199df8f7849d4" /><Relationship Type="http://schemas.openxmlformats.org/officeDocument/2006/relationships/slide" Target="/ppt/slides/slide6.xml" Id="R263d67e07d144798" /><Relationship Type="http://schemas.openxmlformats.org/officeDocument/2006/relationships/slide" Target="/ppt/slides/slide7.xml" Id="R1a04c7f4810247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87c7458e140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29478099f4163" /><Relationship Type="http://schemas.openxmlformats.org/officeDocument/2006/relationships/theme" Target="/ppt/slideMasters/theme/theme1.xml" Id="Re5a6a755dd3443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29478099f41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b6f897a0b40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a1a3920fb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37c8811034c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64dc6bd85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752d6c1f4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c5c63b70542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02be06e9d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MOREDUN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33 052 405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1 431 047 120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1 531 980 705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STEENSLAND-BRUN MICHAEL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919 576 200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