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a66523817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1b31fdeeb4035"/>
  </p:sldMasterIdLst>
  <p:sldIdLst>
    <p:sldId xmlns:r="http://schemas.openxmlformats.org/officeDocument/2006/relationships" id="256" r:id="R5fb488fe51724a48"/>
    <p:sldId xmlns:r="http://schemas.openxmlformats.org/officeDocument/2006/relationships" id="257" r:id="R8a1221ffbe03447e"/>
    <p:sldId xmlns:r="http://schemas.openxmlformats.org/officeDocument/2006/relationships" id="258" r:id="Rec5f5441dd3a440a"/>
    <p:sldId xmlns:r="http://schemas.openxmlformats.org/officeDocument/2006/relationships" id="259" r:id="R1f410d97b5d04e41"/>
    <p:sldId xmlns:r="http://schemas.openxmlformats.org/officeDocument/2006/relationships" id="260" r:id="Rd5ddbb4d14fc4e21"/>
    <p:sldId xmlns:r="http://schemas.openxmlformats.org/officeDocument/2006/relationships" id="261" r:id="Re50f7bfefe994810"/>
    <p:sldId xmlns:r="http://schemas.openxmlformats.org/officeDocument/2006/relationships" id="262" r:id="R0b88de9f753d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1b31fdeeb4035" /><Relationship Type="http://schemas.openxmlformats.org/officeDocument/2006/relationships/slide" Target="/ppt/slides/slide1.xml" Id="R5fb488fe51724a48" /><Relationship Type="http://schemas.openxmlformats.org/officeDocument/2006/relationships/slide" Target="/ppt/slides/slide2.xml" Id="R8a1221ffbe03447e" /><Relationship Type="http://schemas.openxmlformats.org/officeDocument/2006/relationships/slide" Target="/ppt/slides/slide3.xml" Id="Rec5f5441dd3a440a" /><Relationship Type="http://schemas.openxmlformats.org/officeDocument/2006/relationships/slide" Target="/ppt/slides/slide4.xml" Id="R1f410d97b5d04e41" /><Relationship Type="http://schemas.openxmlformats.org/officeDocument/2006/relationships/slide" Target="/ppt/slides/slide5.xml" Id="Rd5ddbb4d14fc4e21" /><Relationship Type="http://schemas.openxmlformats.org/officeDocument/2006/relationships/slide" Target="/ppt/slides/slide6.xml" Id="Re50f7bfefe994810" /><Relationship Type="http://schemas.openxmlformats.org/officeDocument/2006/relationships/slide" Target="/ppt/slides/slide7.xml" Id="R0b88de9f753d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b3c3a7052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529cc7b246ae" /><Relationship Type="http://schemas.openxmlformats.org/officeDocument/2006/relationships/theme" Target="/ppt/slideMasters/theme/theme1.xml" Id="Rdf34d5b62407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5529cc7b2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de8d9316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3ec46c8f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a0ec84b8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6253438aa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339022d4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32799cb9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dfe33bbc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STIG-ROAR GUTTELVIK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