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259254e43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2f19986034a90"/>
  </p:sldMasterIdLst>
  <p:sldIdLst>
    <p:sldId xmlns:r="http://schemas.openxmlformats.org/officeDocument/2006/relationships" id="256" r:id="Rbaa16251620445d8"/>
    <p:sldId xmlns:r="http://schemas.openxmlformats.org/officeDocument/2006/relationships" id="257" r:id="Rb8ea8798089e4258"/>
    <p:sldId xmlns:r="http://schemas.openxmlformats.org/officeDocument/2006/relationships" id="258" r:id="Ra48eecf533b641fd"/>
    <p:sldId xmlns:r="http://schemas.openxmlformats.org/officeDocument/2006/relationships" id="259" r:id="R24490d9afeee43b1"/>
    <p:sldId xmlns:r="http://schemas.openxmlformats.org/officeDocument/2006/relationships" id="260" r:id="R38af99b8bbfc4cab"/>
    <p:sldId xmlns:r="http://schemas.openxmlformats.org/officeDocument/2006/relationships" id="261" r:id="Rcf5a40328d334f1a"/>
    <p:sldId xmlns:r="http://schemas.openxmlformats.org/officeDocument/2006/relationships" id="262" r:id="R1d8e8151fdf4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2f19986034a90" /><Relationship Type="http://schemas.openxmlformats.org/officeDocument/2006/relationships/slide" Target="/ppt/slides/slide1.xml" Id="Rbaa16251620445d8" /><Relationship Type="http://schemas.openxmlformats.org/officeDocument/2006/relationships/slide" Target="/ppt/slides/slide2.xml" Id="Rb8ea8798089e4258" /><Relationship Type="http://schemas.openxmlformats.org/officeDocument/2006/relationships/slide" Target="/ppt/slides/slide3.xml" Id="Ra48eecf533b641fd" /><Relationship Type="http://schemas.openxmlformats.org/officeDocument/2006/relationships/slide" Target="/ppt/slides/slide4.xml" Id="R24490d9afeee43b1" /><Relationship Type="http://schemas.openxmlformats.org/officeDocument/2006/relationships/slide" Target="/ppt/slides/slide5.xml" Id="R38af99b8bbfc4cab" /><Relationship Type="http://schemas.openxmlformats.org/officeDocument/2006/relationships/slide" Target="/ppt/slides/slide6.xml" Id="Rcf5a40328d334f1a" /><Relationship Type="http://schemas.openxmlformats.org/officeDocument/2006/relationships/slide" Target="/ppt/slides/slide7.xml" Id="R1d8e8151fdf4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91391f1f6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0f1db77644a37" /><Relationship Type="http://schemas.openxmlformats.org/officeDocument/2006/relationships/theme" Target="/ppt/slideMasters/theme/theme1.xml" Id="R6cb00b47b43a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0f1db7764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ca0cd1d33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227004ee5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7fd12b660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929ae79b7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c1ac5c96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af958a17f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157b975f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114 903 335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224 778 413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