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49cde692a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ac53731564127"/>
  </p:sldMasterIdLst>
  <p:sldIdLst>
    <p:sldId xmlns:r="http://schemas.openxmlformats.org/officeDocument/2006/relationships" id="256" r:id="Re5c15b830dd4421d"/>
    <p:sldId xmlns:r="http://schemas.openxmlformats.org/officeDocument/2006/relationships" id="257" r:id="Rf5ebf42064b744e8"/>
    <p:sldId xmlns:r="http://schemas.openxmlformats.org/officeDocument/2006/relationships" id="258" r:id="R6243cdacdd7a4cac"/>
    <p:sldId xmlns:r="http://schemas.openxmlformats.org/officeDocument/2006/relationships" id="259" r:id="Rdeaeef0b505b414f"/>
    <p:sldId xmlns:r="http://schemas.openxmlformats.org/officeDocument/2006/relationships" id="260" r:id="R16b21af4dc3148ef"/>
    <p:sldId xmlns:r="http://schemas.openxmlformats.org/officeDocument/2006/relationships" id="261" r:id="Ra0393a971a0e43d1"/>
    <p:sldId xmlns:r="http://schemas.openxmlformats.org/officeDocument/2006/relationships" id="262" r:id="Rfc0e78d67506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ac53731564127" /><Relationship Type="http://schemas.openxmlformats.org/officeDocument/2006/relationships/slide" Target="/ppt/slides/slide1.xml" Id="Re5c15b830dd4421d" /><Relationship Type="http://schemas.openxmlformats.org/officeDocument/2006/relationships/slide" Target="/ppt/slides/slide2.xml" Id="Rf5ebf42064b744e8" /><Relationship Type="http://schemas.openxmlformats.org/officeDocument/2006/relationships/slide" Target="/ppt/slides/slide3.xml" Id="R6243cdacdd7a4cac" /><Relationship Type="http://schemas.openxmlformats.org/officeDocument/2006/relationships/slide" Target="/ppt/slides/slide4.xml" Id="Rdeaeef0b505b414f" /><Relationship Type="http://schemas.openxmlformats.org/officeDocument/2006/relationships/slide" Target="/ppt/slides/slide5.xml" Id="R16b21af4dc3148ef" /><Relationship Type="http://schemas.openxmlformats.org/officeDocument/2006/relationships/slide" Target="/ppt/slides/slide6.xml" Id="Ra0393a971a0e43d1" /><Relationship Type="http://schemas.openxmlformats.org/officeDocument/2006/relationships/slide" Target="/ppt/slides/slide7.xml" Id="Rfc0e78d67506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eb7bad7d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554945b634449" /><Relationship Type="http://schemas.openxmlformats.org/officeDocument/2006/relationships/theme" Target="/ppt/slideMasters/theme/theme1.xml" Id="R70814871d832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554945b63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d3aa9069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51f8ce25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f33ba7cd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95f296782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057663c1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24107b9b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b73cdb92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