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a09b2d4c9d4c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83df09823241db"/>
  </p:sldMasterIdLst>
  <p:sldIdLst>
    <p:sldId xmlns:r="http://schemas.openxmlformats.org/officeDocument/2006/relationships" id="256" r:id="R3a3bddd2a1914e30"/>
    <p:sldId xmlns:r="http://schemas.openxmlformats.org/officeDocument/2006/relationships" id="257" r:id="R9f561b318a764c31"/>
    <p:sldId xmlns:r="http://schemas.openxmlformats.org/officeDocument/2006/relationships" id="258" r:id="R3546b6e9d5f349ea"/>
    <p:sldId xmlns:r="http://schemas.openxmlformats.org/officeDocument/2006/relationships" id="259" r:id="Ra64c869601b24074"/>
    <p:sldId xmlns:r="http://schemas.openxmlformats.org/officeDocument/2006/relationships" id="260" r:id="R69f2dc5ea9f04be0"/>
    <p:sldId xmlns:r="http://schemas.openxmlformats.org/officeDocument/2006/relationships" id="261" r:id="R9b991067f4d746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3df09823241db" /><Relationship Type="http://schemas.openxmlformats.org/officeDocument/2006/relationships/slide" Target="/ppt/slides/slide1.xml" Id="R3a3bddd2a1914e30" /><Relationship Type="http://schemas.openxmlformats.org/officeDocument/2006/relationships/slide" Target="/ppt/slides/slide2.xml" Id="R9f561b318a764c31" /><Relationship Type="http://schemas.openxmlformats.org/officeDocument/2006/relationships/slide" Target="/ppt/slides/slide3.xml" Id="R3546b6e9d5f349ea" /><Relationship Type="http://schemas.openxmlformats.org/officeDocument/2006/relationships/slide" Target="/ppt/slides/slide4.xml" Id="Ra64c869601b24074" /><Relationship Type="http://schemas.openxmlformats.org/officeDocument/2006/relationships/slide" Target="/ppt/slides/slide5.xml" Id="R69f2dc5ea9f04be0" /><Relationship Type="http://schemas.openxmlformats.org/officeDocument/2006/relationships/slide" Target="/ppt/slides/slide6.xml" Id="R9b991067f4d746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ae32bcb674c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0667585fa432b" /><Relationship Type="http://schemas.openxmlformats.org/officeDocument/2006/relationships/theme" Target="/ppt/slideMasters/theme/theme1.xml" Id="Ree3032dfa3834d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70667585fa43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6bf1d514f41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d07d4310245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6e1b83ec949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3ea7a15ea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4556beec942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c8ac8195c4a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919 599 154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