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58541f6d8a4f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79ea6631db430e"/>
  </p:sldMasterIdLst>
  <p:sldIdLst>
    <p:sldId xmlns:r="http://schemas.openxmlformats.org/officeDocument/2006/relationships" id="256" r:id="R48b09940495a4933"/>
    <p:sldId xmlns:r="http://schemas.openxmlformats.org/officeDocument/2006/relationships" id="257" r:id="R2a667046e03d40f4"/>
    <p:sldId xmlns:r="http://schemas.openxmlformats.org/officeDocument/2006/relationships" id="258" r:id="Ra267d71511bd4646"/>
    <p:sldId xmlns:r="http://schemas.openxmlformats.org/officeDocument/2006/relationships" id="259" r:id="Rbac4a8c9c60e4777"/>
    <p:sldId xmlns:r="http://schemas.openxmlformats.org/officeDocument/2006/relationships" id="260" r:id="R8864af12dc82495b"/>
    <p:sldId xmlns:r="http://schemas.openxmlformats.org/officeDocument/2006/relationships" id="261" r:id="R562d3c4deef247cf"/>
    <p:sldId xmlns:r="http://schemas.openxmlformats.org/officeDocument/2006/relationships" id="262" r:id="Rd5571ea58c084f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9ea6631db430e" /><Relationship Type="http://schemas.openxmlformats.org/officeDocument/2006/relationships/slide" Target="/ppt/slides/slide1.xml" Id="R48b09940495a4933" /><Relationship Type="http://schemas.openxmlformats.org/officeDocument/2006/relationships/slide" Target="/ppt/slides/slide2.xml" Id="R2a667046e03d40f4" /><Relationship Type="http://schemas.openxmlformats.org/officeDocument/2006/relationships/slide" Target="/ppt/slides/slide3.xml" Id="Ra267d71511bd4646" /><Relationship Type="http://schemas.openxmlformats.org/officeDocument/2006/relationships/slide" Target="/ppt/slides/slide4.xml" Id="Rbac4a8c9c60e4777" /><Relationship Type="http://schemas.openxmlformats.org/officeDocument/2006/relationships/slide" Target="/ppt/slides/slide5.xml" Id="R8864af12dc82495b" /><Relationship Type="http://schemas.openxmlformats.org/officeDocument/2006/relationships/slide" Target="/ppt/slides/slide6.xml" Id="R562d3c4deef247cf" /><Relationship Type="http://schemas.openxmlformats.org/officeDocument/2006/relationships/slide" Target="/ppt/slides/slide7.xml" Id="Rd5571ea58c084f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50720e37a48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25032ce474904" /><Relationship Type="http://schemas.openxmlformats.org/officeDocument/2006/relationships/theme" Target="/ppt/slideMasters/theme/theme1.xml" Id="R83c1d92b4e5a46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25032ce4749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8812565a547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8c92a69fd4b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57b01e38349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d7025b78648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5dba286004f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c16817c2045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38e1404e544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&amp; CO FORVALTNING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41 551 188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36 636 898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104 931 496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EIENDOMSHUSET MALLING &amp; CO AS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CAKI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 INVEST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ALMO CONSULT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919 599 154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