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345e229ac641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860338c74545a8"/>
  </p:sldMasterIdLst>
  <p:sldIdLst>
    <p:sldId xmlns:r="http://schemas.openxmlformats.org/officeDocument/2006/relationships" id="256" r:id="Red2ec5204a024abc"/>
    <p:sldId xmlns:r="http://schemas.openxmlformats.org/officeDocument/2006/relationships" id="257" r:id="R222d33af49914779"/>
    <p:sldId xmlns:r="http://schemas.openxmlformats.org/officeDocument/2006/relationships" id="258" r:id="Re717607ea832415c"/>
    <p:sldId xmlns:r="http://schemas.openxmlformats.org/officeDocument/2006/relationships" id="259" r:id="R2a20b56e53ae46b3"/>
    <p:sldId xmlns:r="http://schemas.openxmlformats.org/officeDocument/2006/relationships" id="260" r:id="R0e115952bb8d4906"/>
    <p:sldId xmlns:r="http://schemas.openxmlformats.org/officeDocument/2006/relationships" id="261" r:id="R48f68ae89bc0452d"/>
    <p:sldId xmlns:r="http://schemas.openxmlformats.org/officeDocument/2006/relationships" id="262" r:id="Re4e8c09c784a4f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860338c74545a8" /><Relationship Type="http://schemas.openxmlformats.org/officeDocument/2006/relationships/slide" Target="/ppt/slides/slide1.xml" Id="Red2ec5204a024abc" /><Relationship Type="http://schemas.openxmlformats.org/officeDocument/2006/relationships/slide" Target="/ppt/slides/slide2.xml" Id="R222d33af49914779" /><Relationship Type="http://schemas.openxmlformats.org/officeDocument/2006/relationships/slide" Target="/ppt/slides/slide3.xml" Id="Re717607ea832415c" /><Relationship Type="http://schemas.openxmlformats.org/officeDocument/2006/relationships/slide" Target="/ppt/slides/slide4.xml" Id="R2a20b56e53ae46b3" /><Relationship Type="http://schemas.openxmlformats.org/officeDocument/2006/relationships/slide" Target="/ppt/slides/slide5.xml" Id="R0e115952bb8d4906" /><Relationship Type="http://schemas.openxmlformats.org/officeDocument/2006/relationships/slide" Target="/ppt/slides/slide6.xml" Id="R48f68ae89bc0452d" /><Relationship Type="http://schemas.openxmlformats.org/officeDocument/2006/relationships/slide" Target="/ppt/slides/slide7.xml" Id="Re4e8c09c784a4f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a454db6ee048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77d4576534f04" /><Relationship Type="http://schemas.openxmlformats.org/officeDocument/2006/relationships/theme" Target="/ppt/slideMasters/theme/theme1.xml" Id="R798d9d2d429648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377d4576534f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75ec8a95ee47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ac4e741f64b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82bbe11cf4e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f04700e3e4c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72137905e4f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5c041e2ac43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7cfc23f1f46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COMPOSE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COMPOSE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504 527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 BERILD OSE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Grønvoll allé 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compose@ose.email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919 665 246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