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56dfa488db49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f6a5077b764c86"/>
  </p:sldMasterIdLst>
  <p:sldIdLst>
    <p:sldId xmlns:r="http://schemas.openxmlformats.org/officeDocument/2006/relationships" id="256" r:id="Rfd1457bcb9504e2c"/>
    <p:sldId xmlns:r="http://schemas.openxmlformats.org/officeDocument/2006/relationships" id="257" r:id="R7671c789d2f24058"/>
    <p:sldId xmlns:r="http://schemas.openxmlformats.org/officeDocument/2006/relationships" id="258" r:id="R71ceec72bca44148"/>
    <p:sldId xmlns:r="http://schemas.openxmlformats.org/officeDocument/2006/relationships" id="259" r:id="R37ed996d709047b0"/>
    <p:sldId xmlns:r="http://schemas.openxmlformats.org/officeDocument/2006/relationships" id="260" r:id="Rd9e04fc92d3949d5"/>
    <p:sldId xmlns:r="http://schemas.openxmlformats.org/officeDocument/2006/relationships" id="261" r:id="Rfddadfbe01ac4895"/>
    <p:sldId xmlns:r="http://schemas.openxmlformats.org/officeDocument/2006/relationships" id="262" r:id="R4ab28e81f83146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f6a5077b764c86" /><Relationship Type="http://schemas.openxmlformats.org/officeDocument/2006/relationships/slide" Target="/ppt/slides/slide1.xml" Id="Rfd1457bcb9504e2c" /><Relationship Type="http://schemas.openxmlformats.org/officeDocument/2006/relationships/slide" Target="/ppt/slides/slide2.xml" Id="R7671c789d2f24058" /><Relationship Type="http://schemas.openxmlformats.org/officeDocument/2006/relationships/slide" Target="/ppt/slides/slide3.xml" Id="R71ceec72bca44148" /><Relationship Type="http://schemas.openxmlformats.org/officeDocument/2006/relationships/slide" Target="/ppt/slides/slide4.xml" Id="R37ed996d709047b0" /><Relationship Type="http://schemas.openxmlformats.org/officeDocument/2006/relationships/slide" Target="/ppt/slides/slide5.xml" Id="Rd9e04fc92d3949d5" /><Relationship Type="http://schemas.openxmlformats.org/officeDocument/2006/relationships/slide" Target="/ppt/slides/slide6.xml" Id="Rfddadfbe01ac4895" /><Relationship Type="http://schemas.openxmlformats.org/officeDocument/2006/relationships/slide" Target="/ppt/slides/slide7.xml" Id="R4ab28e81f83146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00dc11ff5f4c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d3baad32347f4" /><Relationship Type="http://schemas.openxmlformats.org/officeDocument/2006/relationships/theme" Target="/ppt/slideMasters/theme/theme1.xml" Id="Ra7637da2f71242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dd3baad32347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3777459ea4c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ee8b83faf47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e327dd2d9043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5a1d91de34f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f2e18734404d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ca3c86008443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6ab1f52d34e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KUBIKK VENTILASJON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KUBIKK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KUBIKK VENTILASJON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KUBIKK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KUBIKK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KUBIKK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44 735 038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9 795 960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7 796 965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6 496 859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23 194 546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KUBIKK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EKSETH INVEST AS  –  31,7 %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HOLDING AS  –  31,7 %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SEL-COM HOLDING AS  –  31,7 %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AUNE VENTILASJON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KUBIKK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Jupitervegen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7652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919 682 159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KUBIKK VENTILASJON AS</a:t>
            </a:r>
          </a:p>
        </p:txBody>
      </p:sp>
    </p:spTree>
  </p:cSld>
  <p:clrMapOvr>
    <a:masterClrMapping xmlns:a="http://schemas.openxmlformats.org/drawingml/2006/main"/>
  </p:clrMapOvr>
</p:sld>
</file>