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9573f2b25d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8371faaff422c"/>
  </p:sldMasterIdLst>
  <p:sldIdLst>
    <p:sldId xmlns:r="http://schemas.openxmlformats.org/officeDocument/2006/relationships" id="256" r:id="R3ae13bef5eb344d2"/>
    <p:sldId xmlns:r="http://schemas.openxmlformats.org/officeDocument/2006/relationships" id="257" r:id="Rddf6ee5229094490"/>
    <p:sldId xmlns:r="http://schemas.openxmlformats.org/officeDocument/2006/relationships" id="258" r:id="Rd37c0becb5314b8f"/>
    <p:sldId xmlns:r="http://schemas.openxmlformats.org/officeDocument/2006/relationships" id="259" r:id="R19f2540d0bc24c94"/>
    <p:sldId xmlns:r="http://schemas.openxmlformats.org/officeDocument/2006/relationships" id="260" r:id="Rc780594039be4c24"/>
    <p:sldId xmlns:r="http://schemas.openxmlformats.org/officeDocument/2006/relationships" id="261" r:id="R6f5dcfb24b2246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8371faaff422c" /><Relationship Type="http://schemas.openxmlformats.org/officeDocument/2006/relationships/slide" Target="/ppt/slides/slide1.xml" Id="R3ae13bef5eb344d2" /><Relationship Type="http://schemas.openxmlformats.org/officeDocument/2006/relationships/slide" Target="/ppt/slides/slide2.xml" Id="Rddf6ee5229094490" /><Relationship Type="http://schemas.openxmlformats.org/officeDocument/2006/relationships/slide" Target="/ppt/slides/slide3.xml" Id="Rd37c0becb5314b8f" /><Relationship Type="http://schemas.openxmlformats.org/officeDocument/2006/relationships/slide" Target="/ppt/slides/slide4.xml" Id="R19f2540d0bc24c94" /><Relationship Type="http://schemas.openxmlformats.org/officeDocument/2006/relationships/slide" Target="/ppt/slides/slide5.xml" Id="Rc780594039be4c24" /><Relationship Type="http://schemas.openxmlformats.org/officeDocument/2006/relationships/slide" Target="/ppt/slides/slide6.xml" Id="R6f5dcfb24b2246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71b71a1f545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692d3d1cb40c1" /><Relationship Type="http://schemas.openxmlformats.org/officeDocument/2006/relationships/theme" Target="/ppt/slideMasters/theme/theme1.xml" Id="R309947268939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692d3d1cb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70fbee7cb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5bc3754d8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0ebf471f94d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917f0063a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1746b349f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25d9f5d5e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