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f0fd71000048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823a05c41c435f"/>
  </p:sldMasterIdLst>
  <p:sldIdLst>
    <p:sldId xmlns:r="http://schemas.openxmlformats.org/officeDocument/2006/relationships" id="256" r:id="Rf238772cc6be46dd"/>
    <p:sldId xmlns:r="http://schemas.openxmlformats.org/officeDocument/2006/relationships" id="257" r:id="Rb27222b02e654d5c"/>
    <p:sldId xmlns:r="http://schemas.openxmlformats.org/officeDocument/2006/relationships" id="258" r:id="R10de709c4c7c43af"/>
    <p:sldId xmlns:r="http://schemas.openxmlformats.org/officeDocument/2006/relationships" id="259" r:id="R1209b067c21e445a"/>
    <p:sldId xmlns:r="http://schemas.openxmlformats.org/officeDocument/2006/relationships" id="260" r:id="Rb4e568214af54547"/>
    <p:sldId xmlns:r="http://schemas.openxmlformats.org/officeDocument/2006/relationships" id="261" r:id="R2056d2d3f07b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23a05c41c435f" /><Relationship Type="http://schemas.openxmlformats.org/officeDocument/2006/relationships/slide" Target="/ppt/slides/slide1.xml" Id="Rf238772cc6be46dd" /><Relationship Type="http://schemas.openxmlformats.org/officeDocument/2006/relationships/slide" Target="/ppt/slides/slide2.xml" Id="Rb27222b02e654d5c" /><Relationship Type="http://schemas.openxmlformats.org/officeDocument/2006/relationships/slide" Target="/ppt/slides/slide3.xml" Id="R10de709c4c7c43af" /><Relationship Type="http://schemas.openxmlformats.org/officeDocument/2006/relationships/slide" Target="/ppt/slides/slide4.xml" Id="R1209b067c21e445a" /><Relationship Type="http://schemas.openxmlformats.org/officeDocument/2006/relationships/slide" Target="/ppt/slides/slide5.xml" Id="Rb4e568214af54547" /><Relationship Type="http://schemas.openxmlformats.org/officeDocument/2006/relationships/slide" Target="/ppt/slides/slide6.xml" Id="R2056d2d3f07b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5627be08440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c7d9ef2a84919" /><Relationship Type="http://schemas.openxmlformats.org/officeDocument/2006/relationships/theme" Target="/ppt/slideMasters/theme/theme1.xml" Id="Re9ce9c278927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c7d9ef2a849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4da1a3eb46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528a12d36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b056b6fe34a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c8ee6955149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2614d341c4e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dfc49bcc641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