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2d41ee26e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eb60836974d48"/>
  </p:sldMasterIdLst>
  <p:sldIdLst>
    <p:sldId xmlns:r="http://schemas.openxmlformats.org/officeDocument/2006/relationships" id="256" r:id="R0706ca58e18a4eb6"/>
    <p:sldId xmlns:r="http://schemas.openxmlformats.org/officeDocument/2006/relationships" id="257" r:id="R19e52e9e6e72457c"/>
    <p:sldId xmlns:r="http://schemas.openxmlformats.org/officeDocument/2006/relationships" id="258" r:id="R157d5dd1db3d4fca"/>
    <p:sldId xmlns:r="http://schemas.openxmlformats.org/officeDocument/2006/relationships" id="259" r:id="Rf7c3eb690af44717"/>
    <p:sldId xmlns:r="http://schemas.openxmlformats.org/officeDocument/2006/relationships" id="260" r:id="R4eed0b87d9ed4b1c"/>
    <p:sldId xmlns:r="http://schemas.openxmlformats.org/officeDocument/2006/relationships" id="261" r:id="R57d624c1fad94fe0"/>
    <p:sldId xmlns:r="http://schemas.openxmlformats.org/officeDocument/2006/relationships" id="262" r:id="Ra26dadd0d2bc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eb60836974d48" /><Relationship Type="http://schemas.openxmlformats.org/officeDocument/2006/relationships/slide" Target="/ppt/slides/slide1.xml" Id="R0706ca58e18a4eb6" /><Relationship Type="http://schemas.openxmlformats.org/officeDocument/2006/relationships/slide" Target="/ppt/slides/slide2.xml" Id="R19e52e9e6e72457c" /><Relationship Type="http://schemas.openxmlformats.org/officeDocument/2006/relationships/slide" Target="/ppt/slides/slide3.xml" Id="R157d5dd1db3d4fca" /><Relationship Type="http://schemas.openxmlformats.org/officeDocument/2006/relationships/slide" Target="/ppt/slides/slide4.xml" Id="Rf7c3eb690af44717" /><Relationship Type="http://schemas.openxmlformats.org/officeDocument/2006/relationships/slide" Target="/ppt/slides/slide5.xml" Id="R4eed0b87d9ed4b1c" /><Relationship Type="http://schemas.openxmlformats.org/officeDocument/2006/relationships/slide" Target="/ppt/slides/slide6.xml" Id="R57d624c1fad94fe0" /><Relationship Type="http://schemas.openxmlformats.org/officeDocument/2006/relationships/slide" Target="/ppt/slides/slide7.xml" Id="Ra26dadd0d2bc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14fc8c39d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7f98c5988459f" /><Relationship Type="http://schemas.openxmlformats.org/officeDocument/2006/relationships/theme" Target="/ppt/slideMasters/theme/theme1.xml" Id="Rdc3b4e87a50d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7f98c5988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f455894c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3cec1cd6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74fc2132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bb502bec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ac4096e1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50d9d523340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53199e03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