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aeb288d1d24c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84098893414aa1"/>
  </p:sldMasterIdLst>
  <p:sldIdLst>
    <p:sldId xmlns:r="http://schemas.openxmlformats.org/officeDocument/2006/relationships" id="256" r:id="Rfd73467c4dbb459b"/>
    <p:sldId xmlns:r="http://schemas.openxmlformats.org/officeDocument/2006/relationships" id="257" r:id="R561f412df1964e15"/>
    <p:sldId xmlns:r="http://schemas.openxmlformats.org/officeDocument/2006/relationships" id="258" r:id="R44d2d7561cbc41db"/>
    <p:sldId xmlns:r="http://schemas.openxmlformats.org/officeDocument/2006/relationships" id="259" r:id="Rb93c613e5aa04c7d"/>
    <p:sldId xmlns:r="http://schemas.openxmlformats.org/officeDocument/2006/relationships" id="260" r:id="R279d3909619642fa"/>
    <p:sldId xmlns:r="http://schemas.openxmlformats.org/officeDocument/2006/relationships" id="261" r:id="Rb0c432bbd77645e6"/>
    <p:sldId xmlns:r="http://schemas.openxmlformats.org/officeDocument/2006/relationships" id="262" r:id="R6b17991aa5f747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4098893414aa1" /><Relationship Type="http://schemas.openxmlformats.org/officeDocument/2006/relationships/slide" Target="/ppt/slides/slide1.xml" Id="Rfd73467c4dbb459b" /><Relationship Type="http://schemas.openxmlformats.org/officeDocument/2006/relationships/slide" Target="/ppt/slides/slide2.xml" Id="R561f412df1964e15" /><Relationship Type="http://schemas.openxmlformats.org/officeDocument/2006/relationships/slide" Target="/ppt/slides/slide3.xml" Id="R44d2d7561cbc41db" /><Relationship Type="http://schemas.openxmlformats.org/officeDocument/2006/relationships/slide" Target="/ppt/slides/slide4.xml" Id="Rb93c613e5aa04c7d" /><Relationship Type="http://schemas.openxmlformats.org/officeDocument/2006/relationships/slide" Target="/ppt/slides/slide5.xml" Id="R279d3909619642fa" /><Relationship Type="http://schemas.openxmlformats.org/officeDocument/2006/relationships/slide" Target="/ppt/slides/slide6.xml" Id="Rb0c432bbd77645e6" /><Relationship Type="http://schemas.openxmlformats.org/officeDocument/2006/relationships/slide" Target="/ppt/slides/slide7.xml" Id="R6b17991aa5f747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c3ecfa28946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dd7a598364be4" /><Relationship Type="http://schemas.openxmlformats.org/officeDocument/2006/relationships/theme" Target="/ppt/slideMasters/theme/theme1.xml" Id="R5d08661698d64b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0dd7a598364b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ed6bdf82d47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b227df76e4e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6fc86660443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7a27b5f1744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80a53035d4a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1664dd33445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11bbb249340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UTVIKLING NORDLAND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UTVIKLING NORDLAND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UTVIKLING NORDLAND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UTVIKLING NORDLAND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UTVIKLING NORDLAND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UTVIKLING NORDLAND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UTVIKLING NORDLAND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UTVIKLING NORDLAND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919 808 519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UTVIKLING NORDLAND AS</a:t>
            </a:r>
          </a:p>
        </p:txBody>
      </p:sp>
    </p:spTree>
  </p:cSld>
  <p:clrMapOvr>
    <a:masterClrMapping xmlns:a="http://schemas.openxmlformats.org/drawingml/2006/main"/>
  </p:clrMapOvr>
</p:sld>
</file>