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ed90a68d4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2f412c3194e27"/>
  </p:sldMasterIdLst>
  <p:sldIdLst>
    <p:sldId xmlns:r="http://schemas.openxmlformats.org/officeDocument/2006/relationships" id="256" r:id="Ra88d8c35d13844f9"/>
    <p:sldId xmlns:r="http://schemas.openxmlformats.org/officeDocument/2006/relationships" id="257" r:id="R758453113e3a4ee0"/>
    <p:sldId xmlns:r="http://schemas.openxmlformats.org/officeDocument/2006/relationships" id="258" r:id="Rf3f75acb819942a3"/>
    <p:sldId xmlns:r="http://schemas.openxmlformats.org/officeDocument/2006/relationships" id="259" r:id="R74e7955d43154313"/>
    <p:sldId xmlns:r="http://schemas.openxmlformats.org/officeDocument/2006/relationships" id="260" r:id="R8d3e3010fcdf4e10"/>
    <p:sldId xmlns:r="http://schemas.openxmlformats.org/officeDocument/2006/relationships" id="261" r:id="Rdc9dfe78bf6c4639"/>
    <p:sldId xmlns:r="http://schemas.openxmlformats.org/officeDocument/2006/relationships" id="262" r:id="R6c739fe9d325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2f412c3194e27" /><Relationship Type="http://schemas.openxmlformats.org/officeDocument/2006/relationships/slide" Target="/ppt/slides/slide1.xml" Id="Ra88d8c35d13844f9" /><Relationship Type="http://schemas.openxmlformats.org/officeDocument/2006/relationships/slide" Target="/ppt/slides/slide2.xml" Id="R758453113e3a4ee0" /><Relationship Type="http://schemas.openxmlformats.org/officeDocument/2006/relationships/slide" Target="/ppt/slides/slide3.xml" Id="Rf3f75acb819942a3" /><Relationship Type="http://schemas.openxmlformats.org/officeDocument/2006/relationships/slide" Target="/ppt/slides/slide4.xml" Id="R74e7955d43154313" /><Relationship Type="http://schemas.openxmlformats.org/officeDocument/2006/relationships/slide" Target="/ppt/slides/slide5.xml" Id="R8d3e3010fcdf4e10" /><Relationship Type="http://schemas.openxmlformats.org/officeDocument/2006/relationships/slide" Target="/ppt/slides/slide6.xml" Id="Rdc9dfe78bf6c4639" /><Relationship Type="http://schemas.openxmlformats.org/officeDocument/2006/relationships/slide" Target="/ppt/slides/slide7.xml" Id="R6c739fe9d325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b12a66c54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b22c3d7f4149" /><Relationship Type="http://schemas.openxmlformats.org/officeDocument/2006/relationships/theme" Target="/ppt/slideMasters/theme/theme1.xml" Id="R25f11c966630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3b22c3d7f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0962ff1f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588b976b0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b3cd7605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3957289d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382f7265c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593b00f5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29091a41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