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8f6a06644b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e0190269c4c3a"/>
  </p:sldMasterIdLst>
  <p:sldIdLst>
    <p:sldId xmlns:r="http://schemas.openxmlformats.org/officeDocument/2006/relationships" id="256" r:id="R1e3d26c6b8cf4723"/>
    <p:sldId xmlns:r="http://schemas.openxmlformats.org/officeDocument/2006/relationships" id="257" r:id="R7c7f1998907b41b7"/>
    <p:sldId xmlns:r="http://schemas.openxmlformats.org/officeDocument/2006/relationships" id="258" r:id="Rc371a98842c84f64"/>
    <p:sldId xmlns:r="http://schemas.openxmlformats.org/officeDocument/2006/relationships" id="259" r:id="R4ae5098e72b3451d"/>
    <p:sldId xmlns:r="http://schemas.openxmlformats.org/officeDocument/2006/relationships" id="260" r:id="Ref4183a8e0974989"/>
    <p:sldId xmlns:r="http://schemas.openxmlformats.org/officeDocument/2006/relationships" id="261" r:id="R658c36fa03a341dc"/>
    <p:sldId xmlns:r="http://schemas.openxmlformats.org/officeDocument/2006/relationships" id="262" r:id="R3b7602c2b05a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e0190269c4c3a" /><Relationship Type="http://schemas.openxmlformats.org/officeDocument/2006/relationships/slide" Target="/ppt/slides/slide1.xml" Id="R1e3d26c6b8cf4723" /><Relationship Type="http://schemas.openxmlformats.org/officeDocument/2006/relationships/slide" Target="/ppt/slides/slide2.xml" Id="R7c7f1998907b41b7" /><Relationship Type="http://schemas.openxmlformats.org/officeDocument/2006/relationships/slide" Target="/ppt/slides/slide3.xml" Id="Rc371a98842c84f64" /><Relationship Type="http://schemas.openxmlformats.org/officeDocument/2006/relationships/slide" Target="/ppt/slides/slide4.xml" Id="R4ae5098e72b3451d" /><Relationship Type="http://schemas.openxmlformats.org/officeDocument/2006/relationships/slide" Target="/ppt/slides/slide5.xml" Id="Ref4183a8e0974989" /><Relationship Type="http://schemas.openxmlformats.org/officeDocument/2006/relationships/slide" Target="/ppt/slides/slide6.xml" Id="R658c36fa03a341dc" /><Relationship Type="http://schemas.openxmlformats.org/officeDocument/2006/relationships/slide" Target="/ppt/slides/slide7.xml" Id="R3b7602c2b05a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2bbadfa01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50e615cfb4647" /><Relationship Type="http://schemas.openxmlformats.org/officeDocument/2006/relationships/theme" Target="/ppt/slideMasters/theme/theme1.xml" Id="Rb9d1131f6347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50e615cfb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877c9a3ae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42b86435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0c13f070c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8970818fa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cea22f64e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22b17c4a5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9465ad2cc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139 464 487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149 561 920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