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e4b28c3c1447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fcb851ce17451b"/>
  </p:sldMasterIdLst>
  <p:sldIdLst>
    <p:sldId xmlns:r="http://schemas.openxmlformats.org/officeDocument/2006/relationships" id="256" r:id="R3cd365462cb949da"/>
    <p:sldId xmlns:r="http://schemas.openxmlformats.org/officeDocument/2006/relationships" id="257" r:id="R551be1364f0d4644"/>
    <p:sldId xmlns:r="http://schemas.openxmlformats.org/officeDocument/2006/relationships" id="258" r:id="R47e881ebd3aa4dd9"/>
    <p:sldId xmlns:r="http://schemas.openxmlformats.org/officeDocument/2006/relationships" id="259" r:id="Ra5774a5c9e874e60"/>
    <p:sldId xmlns:r="http://schemas.openxmlformats.org/officeDocument/2006/relationships" id="260" r:id="Ra7466a900a7043f3"/>
    <p:sldId xmlns:r="http://schemas.openxmlformats.org/officeDocument/2006/relationships" id="261" r:id="Rf865ae20816a4d14"/>
    <p:sldId xmlns:r="http://schemas.openxmlformats.org/officeDocument/2006/relationships" id="262" r:id="R928ccfefa13e4c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fcb851ce17451b" /><Relationship Type="http://schemas.openxmlformats.org/officeDocument/2006/relationships/slide" Target="/ppt/slides/slide1.xml" Id="R3cd365462cb949da" /><Relationship Type="http://schemas.openxmlformats.org/officeDocument/2006/relationships/slide" Target="/ppt/slides/slide2.xml" Id="R551be1364f0d4644" /><Relationship Type="http://schemas.openxmlformats.org/officeDocument/2006/relationships/slide" Target="/ppt/slides/slide3.xml" Id="R47e881ebd3aa4dd9" /><Relationship Type="http://schemas.openxmlformats.org/officeDocument/2006/relationships/slide" Target="/ppt/slides/slide4.xml" Id="Ra5774a5c9e874e60" /><Relationship Type="http://schemas.openxmlformats.org/officeDocument/2006/relationships/slide" Target="/ppt/slides/slide5.xml" Id="Ra7466a900a7043f3" /><Relationship Type="http://schemas.openxmlformats.org/officeDocument/2006/relationships/slide" Target="/ppt/slides/slide6.xml" Id="Rf865ae20816a4d14" /><Relationship Type="http://schemas.openxmlformats.org/officeDocument/2006/relationships/slide" Target="/ppt/slides/slide7.xml" Id="R928ccfefa13e4c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bfc3114d945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cc5a2bfac4f78" /><Relationship Type="http://schemas.openxmlformats.org/officeDocument/2006/relationships/theme" Target="/ppt/slideMasters/theme/theme1.xml" Id="Rc7b103c40d044d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1cc5a2bfac4f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cc6d222d34e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97c0aec794d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7ac4b91364f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69d0376134b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11a3a9ad541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1fb3b287341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6df6887ff41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LARSSON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1 184 787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1 090 339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4 725 262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5 277 999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KIRIE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LARSSON EIRIK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Evjehøgda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eirik.larsson@gmail.com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919 822 120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