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b86f9b6ae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ce475983148e2"/>
  </p:sldMasterIdLst>
  <p:sldIdLst>
    <p:sldId xmlns:r="http://schemas.openxmlformats.org/officeDocument/2006/relationships" id="256" r:id="R7cd87a67c2cb42e4"/>
    <p:sldId xmlns:r="http://schemas.openxmlformats.org/officeDocument/2006/relationships" id="257" r:id="Rbccc62fa85734438"/>
    <p:sldId xmlns:r="http://schemas.openxmlformats.org/officeDocument/2006/relationships" id="258" r:id="Re74e18b6eb634677"/>
    <p:sldId xmlns:r="http://schemas.openxmlformats.org/officeDocument/2006/relationships" id="259" r:id="Rbc62a7fbe24545de"/>
    <p:sldId xmlns:r="http://schemas.openxmlformats.org/officeDocument/2006/relationships" id="260" r:id="Rffeccc251f3f4c70"/>
    <p:sldId xmlns:r="http://schemas.openxmlformats.org/officeDocument/2006/relationships" id="261" r:id="R3e05ec97631341ae"/>
    <p:sldId xmlns:r="http://schemas.openxmlformats.org/officeDocument/2006/relationships" id="262" r:id="R0a77484b9a4f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ce475983148e2" /><Relationship Type="http://schemas.openxmlformats.org/officeDocument/2006/relationships/slide" Target="/ppt/slides/slide1.xml" Id="R7cd87a67c2cb42e4" /><Relationship Type="http://schemas.openxmlformats.org/officeDocument/2006/relationships/slide" Target="/ppt/slides/slide2.xml" Id="Rbccc62fa85734438" /><Relationship Type="http://schemas.openxmlformats.org/officeDocument/2006/relationships/slide" Target="/ppt/slides/slide3.xml" Id="Re74e18b6eb634677" /><Relationship Type="http://schemas.openxmlformats.org/officeDocument/2006/relationships/slide" Target="/ppt/slides/slide4.xml" Id="Rbc62a7fbe24545de" /><Relationship Type="http://schemas.openxmlformats.org/officeDocument/2006/relationships/slide" Target="/ppt/slides/slide5.xml" Id="Rffeccc251f3f4c70" /><Relationship Type="http://schemas.openxmlformats.org/officeDocument/2006/relationships/slide" Target="/ppt/slides/slide6.xml" Id="R3e05ec97631341ae" /><Relationship Type="http://schemas.openxmlformats.org/officeDocument/2006/relationships/slide" Target="/ppt/slides/slide7.xml" Id="R0a77484b9a4f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8c20250f7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980248a7414d" /><Relationship Type="http://schemas.openxmlformats.org/officeDocument/2006/relationships/theme" Target="/ppt/slideMasters/theme/theme1.xml" Id="R6097e7cf74a0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24980248a7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a980753a0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2bad22b8a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10243d630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c499d36a0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f024f15df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6f6d600f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877c6f8f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