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dcf6ceee5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e788a246d454f"/>
  </p:sldMasterIdLst>
  <p:sldIdLst>
    <p:sldId xmlns:r="http://schemas.openxmlformats.org/officeDocument/2006/relationships" id="256" r:id="R75b1b1cb22724b99"/>
    <p:sldId xmlns:r="http://schemas.openxmlformats.org/officeDocument/2006/relationships" id="257" r:id="Rc99b5c4909df472b"/>
    <p:sldId xmlns:r="http://schemas.openxmlformats.org/officeDocument/2006/relationships" id="258" r:id="R96035a3992f545ce"/>
    <p:sldId xmlns:r="http://schemas.openxmlformats.org/officeDocument/2006/relationships" id="259" r:id="R5280742df4c146dc"/>
    <p:sldId xmlns:r="http://schemas.openxmlformats.org/officeDocument/2006/relationships" id="260" r:id="Ra2fea4e86ece45bc"/>
    <p:sldId xmlns:r="http://schemas.openxmlformats.org/officeDocument/2006/relationships" id="261" r:id="Rf5069f3a135a409c"/>
    <p:sldId xmlns:r="http://schemas.openxmlformats.org/officeDocument/2006/relationships" id="262" r:id="R9c783f01e88d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e788a246d454f" /><Relationship Type="http://schemas.openxmlformats.org/officeDocument/2006/relationships/slide" Target="/ppt/slides/slide1.xml" Id="R75b1b1cb22724b99" /><Relationship Type="http://schemas.openxmlformats.org/officeDocument/2006/relationships/slide" Target="/ppt/slides/slide2.xml" Id="Rc99b5c4909df472b" /><Relationship Type="http://schemas.openxmlformats.org/officeDocument/2006/relationships/slide" Target="/ppt/slides/slide3.xml" Id="R96035a3992f545ce" /><Relationship Type="http://schemas.openxmlformats.org/officeDocument/2006/relationships/slide" Target="/ppt/slides/slide4.xml" Id="R5280742df4c146dc" /><Relationship Type="http://schemas.openxmlformats.org/officeDocument/2006/relationships/slide" Target="/ppt/slides/slide5.xml" Id="Ra2fea4e86ece45bc" /><Relationship Type="http://schemas.openxmlformats.org/officeDocument/2006/relationships/slide" Target="/ppt/slides/slide6.xml" Id="Rf5069f3a135a409c" /><Relationship Type="http://schemas.openxmlformats.org/officeDocument/2006/relationships/slide" Target="/ppt/slides/slide7.xml" Id="R9c783f01e88d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986587233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8be24fb7c4a06" /><Relationship Type="http://schemas.openxmlformats.org/officeDocument/2006/relationships/theme" Target="/ppt/slideMasters/theme/theme1.xml" Id="R296c18f850df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8be24fb7c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8b73d497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cf69bc1a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616182fa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f50e8409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8737805dd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634cb625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7c304734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