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16bdf963154b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d21b77cf834a36"/>
  </p:sldMasterIdLst>
  <p:sldIdLst>
    <p:sldId xmlns:r="http://schemas.openxmlformats.org/officeDocument/2006/relationships" id="256" r:id="R1a0000c339eb4191"/>
    <p:sldId xmlns:r="http://schemas.openxmlformats.org/officeDocument/2006/relationships" id="257" r:id="R1b8a5c392b1341b3"/>
    <p:sldId xmlns:r="http://schemas.openxmlformats.org/officeDocument/2006/relationships" id="258" r:id="Re870f57187264f97"/>
    <p:sldId xmlns:r="http://schemas.openxmlformats.org/officeDocument/2006/relationships" id="259" r:id="R74ca9c8c5e194072"/>
    <p:sldId xmlns:r="http://schemas.openxmlformats.org/officeDocument/2006/relationships" id="260" r:id="Re82632d3f60b4575"/>
    <p:sldId xmlns:r="http://schemas.openxmlformats.org/officeDocument/2006/relationships" id="261" r:id="Rc389ca8eadb142f2"/>
    <p:sldId xmlns:r="http://schemas.openxmlformats.org/officeDocument/2006/relationships" id="262" r:id="Rb114fe89d35245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d21b77cf834a36" /><Relationship Type="http://schemas.openxmlformats.org/officeDocument/2006/relationships/slide" Target="/ppt/slides/slide1.xml" Id="R1a0000c339eb4191" /><Relationship Type="http://schemas.openxmlformats.org/officeDocument/2006/relationships/slide" Target="/ppt/slides/slide2.xml" Id="R1b8a5c392b1341b3" /><Relationship Type="http://schemas.openxmlformats.org/officeDocument/2006/relationships/slide" Target="/ppt/slides/slide3.xml" Id="Re870f57187264f97" /><Relationship Type="http://schemas.openxmlformats.org/officeDocument/2006/relationships/slide" Target="/ppt/slides/slide4.xml" Id="R74ca9c8c5e194072" /><Relationship Type="http://schemas.openxmlformats.org/officeDocument/2006/relationships/slide" Target="/ppt/slides/slide5.xml" Id="Re82632d3f60b4575" /><Relationship Type="http://schemas.openxmlformats.org/officeDocument/2006/relationships/slide" Target="/ppt/slides/slide6.xml" Id="Rc389ca8eadb142f2" /><Relationship Type="http://schemas.openxmlformats.org/officeDocument/2006/relationships/slide" Target="/ppt/slides/slide7.xml" Id="Rb114fe89d35245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5b6c43e9194b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764c4d48b54fd2" /><Relationship Type="http://schemas.openxmlformats.org/officeDocument/2006/relationships/theme" Target="/ppt/slideMasters/theme/theme1.xml" Id="Re5c16fb38c6b43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764c4d48b54f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05b430d1344e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85cd1968f347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b2cf7b79af46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672f53b8a54c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aef40b760f43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0ab080b0a146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1fe43ee434b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ROVA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ROVA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3 151 315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16 505 337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18 974 808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VATNE ROALD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919 827 793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ROVA INVEST AS</a:t>
            </a:r>
          </a:p>
        </p:txBody>
      </p:sp>
    </p:spTree>
  </p:cSld>
  <p:clrMapOvr>
    <a:masterClrMapping xmlns:a="http://schemas.openxmlformats.org/drawingml/2006/main"/>
  </p:clrMapOvr>
</p:sld>
</file>