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593aa3d2a47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151381d1284d1c"/>
  </p:sldMasterIdLst>
  <p:sldIdLst>
    <p:sldId xmlns:r="http://schemas.openxmlformats.org/officeDocument/2006/relationships" id="256" r:id="Rd723b07f12084134"/>
    <p:sldId xmlns:r="http://schemas.openxmlformats.org/officeDocument/2006/relationships" id="257" r:id="Rd4b55fa934c748d0"/>
    <p:sldId xmlns:r="http://schemas.openxmlformats.org/officeDocument/2006/relationships" id="258" r:id="R0779c9b2fece4355"/>
    <p:sldId xmlns:r="http://schemas.openxmlformats.org/officeDocument/2006/relationships" id="259" r:id="R7ea839b6a5bc454c"/>
    <p:sldId xmlns:r="http://schemas.openxmlformats.org/officeDocument/2006/relationships" id="260" r:id="R6a39da9d69cd452f"/>
    <p:sldId xmlns:r="http://schemas.openxmlformats.org/officeDocument/2006/relationships" id="261" r:id="R2073c01c74624114"/>
    <p:sldId xmlns:r="http://schemas.openxmlformats.org/officeDocument/2006/relationships" id="262" r:id="Re6300ae1a8a7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51381d1284d1c" /><Relationship Type="http://schemas.openxmlformats.org/officeDocument/2006/relationships/slide" Target="/ppt/slides/slide1.xml" Id="Rd723b07f12084134" /><Relationship Type="http://schemas.openxmlformats.org/officeDocument/2006/relationships/slide" Target="/ppt/slides/slide2.xml" Id="Rd4b55fa934c748d0" /><Relationship Type="http://schemas.openxmlformats.org/officeDocument/2006/relationships/slide" Target="/ppt/slides/slide3.xml" Id="R0779c9b2fece4355" /><Relationship Type="http://schemas.openxmlformats.org/officeDocument/2006/relationships/slide" Target="/ppt/slides/slide4.xml" Id="R7ea839b6a5bc454c" /><Relationship Type="http://schemas.openxmlformats.org/officeDocument/2006/relationships/slide" Target="/ppt/slides/slide5.xml" Id="R6a39da9d69cd452f" /><Relationship Type="http://schemas.openxmlformats.org/officeDocument/2006/relationships/slide" Target="/ppt/slides/slide6.xml" Id="R2073c01c74624114" /><Relationship Type="http://schemas.openxmlformats.org/officeDocument/2006/relationships/slide" Target="/ppt/slides/slide7.xml" Id="Re6300ae1a8a7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e4d06de3d4d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70a6c689c4cdc" /><Relationship Type="http://schemas.openxmlformats.org/officeDocument/2006/relationships/theme" Target="/ppt/slideMasters/theme/theme1.xml" Id="Rcf1f670bacda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e70a6c689c4c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39820c88b44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1c5a6a1b942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8f444b739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9ded7f4cf42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f1b8443744b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10a15b7404c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4e293a7c54e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60 485 356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8 707 394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19 379 859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