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d90b691e3b43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84d10ff13649a3"/>
  </p:sldMasterIdLst>
  <p:sldIdLst>
    <p:sldId xmlns:r="http://schemas.openxmlformats.org/officeDocument/2006/relationships" id="256" r:id="R13e469ffbe854494"/>
    <p:sldId xmlns:r="http://schemas.openxmlformats.org/officeDocument/2006/relationships" id="257" r:id="Rf32a355448be47a7"/>
    <p:sldId xmlns:r="http://schemas.openxmlformats.org/officeDocument/2006/relationships" id="258" r:id="R0460124fd44c4e7b"/>
    <p:sldId xmlns:r="http://schemas.openxmlformats.org/officeDocument/2006/relationships" id="259" r:id="R8612b9ad09f841b4"/>
    <p:sldId xmlns:r="http://schemas.openxmlformats.org/officeDocument/2006/relationships" id="260" r:id="R199a2db120cc48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84d10ff13649a3" /><Relationship Type="http://schemas.openxmlformats.org/officeDocument/2006/relationships/slide" Target="/ppt/slides/slide1.xml" Id="R13e469ffbe854494" /><Relationship Type="http://schemas.openxmlformats.org/officeDocument/2006/relationships/slide" Target="/ppt/slides/slide2.xml" Id="Rf32a355448be47a7" /><Relationship Type="http://schemas.openxmlformats.org/officeDocument/2006/relationships/slide" Target="/ppt/slides/slide3.xml" Id="R0460124fd44c4e7b" /><Relationship Type="http://schemas.openxmlformats.org/officeDocument/2006/relationships/slide" Target="/ppt/slides/slide4.xml" Id="R8612b9ad09f841b4" /><Relationship Type="http://schemas.openxmlformats.org/officeDocument/2006/relationships/slide" Target="/ppt/slides/slide5.xml" Id="R199a2db120cc48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a6af19abbe4e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92467141d24e72" /><Relationship Type="http://schemas.openxmlformats.org/officeDocument/2006/relationships/theme" Target="/ppt/slideMasters/theme/theme1.xml" Id="R751ffd99a47d4a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92467141d24e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cea7ab860c47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a3ec7f705a4b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d4062aebdc4a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bc5bd213340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1cc705e0fd4c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SAMEIET KRONPRINSENSGATE 11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11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SAMEIET KRONPRINSENSGATE 11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11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11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11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 gate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4614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tleonardsen@hotmail.com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919 840 684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11</a:t>
            </a:r>
          </a:p>
        </p:txBody>
      </p:sp>
    </p:spTree>
  </p:cSld>
  <p:clrMapOvr>
    <a:masterClrMapping xmlns:a="http://schemas.openxmlformats.org/drawingml/2006/main"/>
  </p:clrMapOvr>
</p:sld>
</file>