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33d5f32da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05e45d1464a4f"/>
  </p:sldMasterIdLst>
  <p:sldIdLst>
    <p:sldId xmlns:r="http://schemas.openxmlformats.org/officeDocument/2006/relationships" id="256" r:id="Ra7f2a2ed28b74061"/>
    <p:sldId xmlns:r="http://schemas.openxmlformats.org/officeDocument/2006/relationships" id="257" r:id="R635e06db146844ad"/>
    <p:sldId xmlns:r="http://schemas.openxmlformats.org/officeDocument/2006/relationships" id="258" r:id="Re835be8f05c545e9"/>
    <p:sldId xmlns:r="http://schemas.openxmlformats.org/officeDocument/2006/relationships" id="259" r:id="R6d9a822c61eb4a39"/>
    <p:sldId xmlns:r="http://schemas.openxmlformats.org/officeDocument/2006/relationships" id="260" r:id="R4a137eb7206b4d68"/>
    <p:sldId xmlns:r="http://schemas.openxmlformats.org/officeDocument/2006/relationships" id="261" r:id="Rdd0c8d063d5a41cf"/>
    <p:sldId xmlns:r="http://schemas.openxmlformats.org/officeDocument/2006/relationships" id="262" r:id="R31b7a96b7023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05e45d1464a4f" /><Relationship Type="http://schemas.openxmlformats.org/officeDocument/2006/relationships/slide" Target="/ppt/slides/slide1.xml" Id="Ra7f2a2ed28b74061" /><Relationship Type="http://schemas.openxmlformats.org/officeDocument/2006/relationships/slide" Target="/ppt/slides/slide2.xml" Id="R635e06db146844ad" /><Relationship Type="http://schemas.openxmlformats.org/officeDocument/2006/relationships/slide" Target="/ppt/slides/slide3.xml" Id="Re835be8f05c545e9" /><Relationship Type="http://schemas.openxmlformats.org/officeDocument/2006/relationships/slide" Target="/ppt/slides/slide4.xml" Id="R6d9a822c61eb4a39" /><Relationship Type="http://schemas.openxmlformats.org/officeDocument/2006/relationships/slide" Target="/ppt/slides/slide5.xml" Id="R4a137eb7206b4d68" /><Relationship Type="http://schemas.openxmlformats.org/officeDocument/2006/relationships/slide" Target="/ppt/slides/slide6.xml" Id="Rdd0c8d063d5a41cf" /><Relationship Type="http://schemas.openxmlformats.org/officeDocument/2006/relationships/slide" Target="/ppt/slides/slide7.xml" Id="R31b7a96b7023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95465f3bb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1cab5d2994af1" /><Relationship Type="http://schemas.openxmlformats.org/officeDocument/2006/relationships/theme" Target="/ppt/slideMasters/theme/theme1.xml" Id="R4422707be022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1cab5d299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a7e632e5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00f52b372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f60197a35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24581126d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8e046156a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937c944da41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57655ba6f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Konghellegata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