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3faf8cefe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a4a1564844bc0"/>
  </p:sldMasterIdLst>
  <p:sldIdLst>
    <p:sldId xmlns:r="http://schemas.openxmlformats.org/officeDocument/2006/relationships" id="256" r:id="R9e56575e971f4d94"/>
    <p:sldId xmlns:r="http://schemas.openxmlformats.org/officeDocument/2006/relationships" id="257" r:id="R6fa84f820b5a45f5"/>
    <p:sldId xmlns:r="http://schemas.openxmlformats.org/officeDocument/2006/relationships" id="258" r:id="R9809abc171574897"/>
    <p:sldId xmlns:r="http://schemas.openxmlformats.org/officeDocument/2006/relationships" id="259" r:id="R5a11f9600dfe4a19"/>
    <p:sldId xmlns:r="http://schemas.openxmlformats.org/officeDocument/2006/relationships" id="260" r:id="R04392346256f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a4a1564844bc0" /><Relationship Type="http://schemas.openxmlformats.org/officeDocument/2006/relationships/slide" Target="/ppt/slides/slide1.xml" Id="R9e56575e971f4d94" /><Relationship Type="http://schemas.openxmlformats.org/officeDocument/2006/relationships/slide" Target="/ppt/slides/slide2.xml" Id="R6fa84f820b5a45f5" /><Relationship Type="http://schemas.openxmlformats.org/officeDocument/2006/relationships/slide" Target="/ppt/slides/slide3.xml" Id="R9809abc171574897" /><Relationship Type="http://schemas.openxmlformats.org/officeDocument/2006/relationships/slide" Target="/ppt/slides/slide4.xml" Id="R5a11f9600dfe4a19" /><Relationship Type="http://schemas.openxmlformats.org/officeDocument/2006/relationships/slide" Target="/ppt/slides/slide5.xml" Id="R04392346256f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e9fd49e8d148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7eb07c13546e7" /><Relationship Type="http://schemas.openxmlformats.org/officeDocument/2006/relationships/theme" Target="/ppt/slideMasters/theme/theme1.xml" Id="R1b80347705e4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7eb07c13546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d1650ab5745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11debd53d49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e221b42bd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4344486e1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fa329f8b746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MIDT-NORGE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MIDT-NORGE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www.revisjonmidtnorge.no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919 902 310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MIDT-NORGE SA</a:t>
            </a:r>
          </a:p>
        </p:txBody>
      </p:sp>
    </p:spTree>
  </p:cSld>
  <p:clrMapOvr>
    <a:masterClrMapping xmlns:a="http://schemas.openxmlformats.org/drawingml/2006/main"/>
  </p:clrMapOvr>
</p:sld>
</file>