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dc7b6ac62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13d664a3c4f27"/>
  </p:sldMasterIdLst>
  <p:sldIdLst>
    <p:sldId xmlns:r="http://schemas.openxmlformats.org/officeDocument/2006/relationships" id="256" r:id="R3d99333529154478"/>
    <p:sldId xmlns:r="http://schemas.openxmlformats.org/officeDocument/2006/relationships" id="257" r:id="R324e526d2dc04a2b"/>
    <p:sldId xmlns:r="http://schemas.openxmlformats.org/officeDocument/2006/relationships" id="258" r:id="R87a3d8cea27c413b"/>
    <p:sldId xmlns:r="http://schemas.openxmlformats.org/officeDocument/2006/relationships" id="259" r:id="R36e25761e8124440"/>
    <p:sldId xmlns:r="http://schemas.openxmlformats.org/officeDocument/2006/relationships" id="260" r:id="R7eac8c9128d14025"/>
    <p:sldId xmlns:r="http://schemas.openxmlformats.org/officeDocument/2006/relationships" id="261" r:id="Rbd1ffe7f1003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13d664a3c4f27" /><Relationship Type="http://schemas.openxmlformats.org/officeDocument/2006/relationships/slide" Target="/ppt/slides/slide1.xml" Id="R3d99333529154478" /><Relationship Type="http://schemas.openxmlformats.org/officeDocument/2006/relationships/slide" Target="/ppt/slides/slide2.xml" Id="R324e526d2dc04a2b" /><Relationship Type="http://schemas.openxmlformats.org/officeDocument/2006/relationships/slide" Target="/ppt/slides/slide3.xml" Id="R87a3d8cea27c413b" /><Relationship Type="http://schemas.openxmlformats.org/officeDocument/2006/relationships/slide" Target="/ppt/slides/slide4.xml" Id="R36e25761e8124440" /><Relationship Type="http://schemas.openxmlformats.org/officeDocument/2006/relationships/slide" Target="/ppt/slides/slide5.xml" Id="R7eac8c9128d14025" /><Relationship Type="http://schemas.openxmlformats.org/officeDocument/2006/relationships/slide" Target="/ppt/slides/slide6.xml" Id="Rbd1ffe7f1003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8850daf58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818d8c794848" /><Relationship Type="http://schemas.openxmlformats.org/officeDocument/2006/relationships/theme" Target="/ppt/slideMasters/theme/theme1.xml" Id="Rfeb9aa767c23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1818d8c79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b6dcae66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787c49d4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5ed7b25a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b313a638e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c982b8ded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4eaf98a7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