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ff3143d98848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9b2d240982494a"/>
  </p:sldMasterIdLst>
  <p:sldIdLst>
    <p:sldId xmlns:r="http://schemas.openxmlformats.org/officeDocument/2006/relationships" id="256" r:id="R744899f73fbc45b5"/>
    <p:sldId xmlns:r="http://schemas.openxmlformats.org/officeDocument/2006/relationships" id="257" r:id="R1ab1749f5b9f44cd"/>
    <p:sldId xmlns:r="http://schemas.openxmlformats.org/officeDocument/2006/relationships" id="258" r:id="Rad2b74ee9fd34e3b"/>
    <p:sldId xmlns:r="http://schemas.openxmlformats.org/officeDocument/2006/relationships" id="259" r:id="R1e1d7074405d46b6"/>
    <p:sldId xmlns:r="http://schemas.openxmlformats.org/officeDocument/2006/relationships" id="260" r:id="R403f342145c047b5"/>
    <p:sldId xmlns:r="http://schemas.openxmlformats.org/officeDocument/2006/relationships" id="261" r:id="R43be6cb045754f08"/>
    <p:sldId xmlns:r="http://schemas.openxmlformats.org/officeDocument/2006/relationships" id="262" r:id="R0c53ee46fc1243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9b2d240982494a" /><Relationship Type="http://schemas.openxmlformats.org/officeDocument/2006/relationships/slide" Target="/ppt/slides/slide1.xml" Id="R744899f73fbc45b5" /><Relationship Type="http://schemas.openxmlformats.org/officeDocument/2006/relationships/slide" Target="/ppt/slides/slide2.xml" Id="R1ab1749f5b9f44cd" /><Relationship Type="http://schemas.openxmlformats.org/officeDocument/2006/relationships/slide" Target="/ppt/slides/slide3.xml" Id="Rad2b74ee9fd34e3b" /><Relationship Type="http://schemas.openxmlformats.org/officeDocument/2006/relationships/slide" Target="/ppt/slides/slide4.xml" Id="R1e1d7074405d46b6" /><Relationship Type="http://schemas.openxmlformats.org/officeDocument/2006/relationships/slide" Target="/ppt/slides/slide5.xml" Id="R403f342145c047b5" /><Relationship Type="http://schemas.openxmlformats.org/officeDocument/2006/relationships/slide" Target="/ppt/slides/slide6.xml" Id="R43be6cb045754f08" /><Relationship Type="http://schemas.openxmlformats.org/officeDocument/2006/relationships/slide" Target="/ppt/slides/slide7.xml" Id="R0c53ee46fc1243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cc53854d2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d2ed153aa443b" /><Relationship Type="http://schemas.openxmlformats.org/officeDocument/2006/relationships/theme" Target="/ppt/slideMasters/theme/theme1.xml" Id="R98231eae0f6a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d2ed153aa44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68a314ac3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cf541907247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cdfd7cf61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cd796ebc9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99453852546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82e05e6ab42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9f444981442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OBEL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6 433 107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919 909 668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